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iuGs/T5Y6kWN/NYSTzB96EwYIK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1" algn="r">
              <a:lnSpc>
                <a:spcPct val="90000"/>
              </a:lnSpc>
              <a:spcBef>
                <a:spcPts val="0"/>
              </a:spcBef>
              <a:spcAft>
                <a:spcPts val="0"/>
              </a:spcAft>
              <a:buClr>
                <a:schemeClr val="dk1"/>
              </a:buClr>
              <a:buSzPts val="2800"/>
              <a:buChar char="●"/>
            </a:pPr>
            <a:r>
              <a:rPr lang="iw-IL"/>
              <a:t>פתיחה</a:t>
            </a:r>
            <a:endParaRPr/>
          </a:p>
          <a:p>
            <a:pPr indent="-228600" lvl="0" marL="228600" rtl="1" algn="r">
              <a:lnSpc>
                <a:spcPct val="90000"/>
              </a:lnSpc>
              <a:spcBef>
                <a:spcPts val="1000"/>
              </a:spcBef>
              <a:spcAft>
                <a:spcPts val="0"/>
              </a:spcAft>
              <a:buClr>
                <a:schemeClr val="dk1"/>
              </a:buClr>
              <a:buSzPts val="2800"/>
              <a:buChar char="●"/>
            </a:pPr>
            <a:r>
              <a:rPr lang="iw-IL"/>
              <a:t>תפריט</a:t>
            </a:r>
            <a:endParaRPr/>
          </a:p>
          <a:p>
            <a:pPr indent="-228600" lvl="0" marL="228600" rtl="1" algn="r">
              <a:lnSpc>
                <a:spcPct val="90000"/>
              </a:lnSpc>
              <a:spcBef>
                <a:spcPts val="1000"/>
              </a:spcBef>
              <a:spcAft>
                <a:spcPts val="0"/>
              </a:spcAft>
              <a:buClr>
                <a:schemeClr val="dk1"/>
              </a:buClr>
              <a:buSzPts val="2800"/>
              <a:buChar char="●"/>
            </a:pPr>
            <a:r>
              <a:rPr lang="iw-IL"/>
              <a:t>הגדרות</a:t>
            </a:r>
            <a:endParaRPr/>
          </a:p>
          <a:p>
            <a:pPr indent="-228600" lvl="0" marL="228600" rtl="1" algn="r">
              <a:lnSpc>
                <a:spcPct val="90000"/>
              </a:lnSpc>
              <a:spcBef>
                <a:spcPts val="1000"/>
              </a:spcBef>
              <a:spcAft>
                <a:spcPts val="0"/>
              </a:spcAft>
              <a:buClr>
                <a:schemeClr val="dk1"/>
              </a:buClr>
              <a:buSzPts val="2800"/>
              <a:buChar char="●"/>
            </a:pPr>
            <a:r>
              <a:rPr lang="iw-IL"/>
              <a:t>דמו משחק</a:t>
            </a:r>
            <a:endParaRPr/>
          </a:p>
          <a:p>
            <a:pPr indent="-228600" lvl="0" marL="228600" rtl="1" algn="r">
              <a:lnSpc>
                <a:spcPct val="90000"/>
              </a:lnSpc>
              <a:spcBef>
                <a:spcPts val="1000"/>
              </a:spcBef>
              <a:spcAft>
                <a:spcPts val="0"/>
              </a:spcAft>
              <a:buClr>
                <a:schemeClr val="dk1"/>
              </a:buClr>
              <a:buSzPts val="2800"/>
              <a:buChar char="●"/>
            </a:pPr>
            <a:r>
              <a:rPr lang="iw-IL"/>
              <a:t>בחירת לוח ל2 אופציות המשחק</a:t>
            </a:r>
            <a:endParaRPr/>
          </a:p>
          <a:p>
            <a:pPr indent="-228600" lvl="0" marL="228600" rtl="1" algn="r">
              <a:lnSpc>
                <a:spcPct val="90000"/>
              </a:lnSpc>
              <a:spcBef>
                <a:spcPts val="1000"/>
              </a:spcBef>
              <a:spcAft>
                <a:spcPts val="0"/>
              </a:spcAft>
              <a:buClr>
                <a:schemeClr val="dk1"/>
              </a:buClr>
              <a:buSzPts val="2800"/>
              <a:buChar char="●"/>
            </a:pPr>
            <a:r>
              <a:rPr lang="iw-IL"/>
              <a:t>משחק עצמו (התייחסות לאנדו ורמז)</a:t>
            </a:r>
            <a:endParaRPr/>
          </a:p>
          <a:p>
            <a:pPr indent="-228600" lvl="0" marL="228600" rtl="1" algn="r">
              <a:lnSpc>
                <a:spcPct val="90000"/>
              </a:lnSpc>
              <a:spcBef>
                <a:spcPts val="1000"/>
              </a:spcBef>
              <a:spcAft>
                <a:spcPts val="0"/>
              </a:spcAft>
              <a:buClr>
                <a:schemeClr val="dk1"/>
              </a:buClr>
              <a:buSzPts val="2800"/>
              <a:buChar char="●"/>
            </a:pPr>
            <a:r>
              <a:rPr lang="iw-IL"/>
              <a:t>מסך רשימה נגללת- לוח תוצאות</a:t>
            </a:r>
            <a:endParaRPr/>
          </a:p>
          <a:p>
            <a:pPr indent="-228600" lvl="0" marL="228600" rtl="1" algn="r">
              <a:lnSpc>
                <a:spcPct val="90000"/>
              </a:lnSpc>
              <a:spcBef>
                <a:spcPts val="1000"/>
              </a:spcBef>
              <a:spcAft>
                <a:spcPts val="0"/>
              </a:spcAft>
              <a:buClr>
                <a:schemeClr val="dk1"/>
              </a:buClr>
              <a:buSzPts val="2800"/>
              <a:buChar char="●"/>
            </a:pPr>
            <a:r>
              <a:rPr lang="iw-IL"/>
              <a:t>איך משחקים מלל</a:t>
            </a:r>
            <a:endParaRPr/>
          </a:p>
          <a:p>
            <a:pPr indent="-228600" lvl="0" marL="228600" rtl="1" algn="r">
              <a:lnSpc>
                <a:spcPct val="90000"/>
              </a:lnSpc>
              <a:spcBef>
                <a:spcPts val="1000"/>
              </a:spcBef>
              <a:spcAft>
                <a:spcPts val="0"/>
              </a:spcAft>
              <a:buClr>
                <a:schemeClr val="dk1"/>
              </a:buClr>
              <a:buSzPts val="2800"/>
              <a:buChar char="●"/>
            </a:pPr>
            <a:r>
              <a:rPr lang="iw-IL"/>
              <a:t>עלינו</a:t>
            </a:r>
            <a:endParaRPr/>
          </a:p>
          <a:p>
            <a:pPr indent="0" lvl="0" marL="0" rtl="0" algn="l">
              <a:lnSpc>
                <a:spcPct val="100000"/>
              </a:lnSpc>
              <a:spcBef>
                <a:spcPts val="1600"/>
              </a:spcBef>
              <a:spcAft>
                <a:spcPts val="0"/>
              </a:spcAft>
              <a:buSzPts val="1100"/>
              <a:buNone/>
            </a:pPr>
            <a:r>
              <a:t/>
            </a:r>
            <a:endParaRPr/>
          </a:p>
        </p:txBody>
      </p:sp>
      <p:sp>
        <p:nvSpPr>
          <p:cNvPr id="296" name="Google Shape;2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6e3add2a16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g16e3add2a16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6e3add2a1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16e3add2a16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6e3add2a1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g16e3add2a16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100"/>
              <a:buNone/>
            </a:pPr>
            <a:r>
              <a:t/>
            </a:r>
            <a:endParaRPr/>
          </a:p>
        </p:txBody>
      </p:sp>
      <p:sp>
        <p:nvSpPr>
          <p:cNvPr id="134" name="Google Shape;13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ופית כותרת" type="title">
  <p:cSld name="TITLE">
    <p:spTree>
      <p:nvGrpSpPr>
        <p:cNvPr id="11" name="Shape 11"/>
        <p:cNvGrpSpPr/>
        <p:nvPr/>
      </p:nvGrpSpPr>
      <p:grpSpPr>
        <a:xfrm>
          <a:off x="0" y="0"/>
          <a:ext cx="0" cy="0"/>
          <a:chOff x="0" y="0"/>
          <a:chExt cx="0" cy="0"/>
        </a:xfrm>
      </p:grpSpPr>
      <p:sp>
        <p:nvSpPr>
          <p:cNvPr id="12" name="Google Shape;12;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rtl="1"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rtl="1" algn="ctr">
              <a:lnSpc>
                <a:spcPct val="90000"/>
              </a:lnSpc>
              <a:spcBef>
                <a:spcPts val="1000"/>
              </a:spcBef>
              <a:spcAft>
                <a:spcPts val="0"/>
              </a:spcAft>
              <a:buClr>
                <a:schemeClr val="lt1"/>
              </a:buClr>
              <a:buSzPts val="2400"/>
              <a:buNone/>
              <a:defRPr sz="2400"/>
            </a:lvl1pPr>
            <a:lvl2pPr lvl="1" rtl="1" algn="ctr">
              <a:lnSpc>
                <a:spcPct val="90000"/>
              </a:lnSpc>
              <a:spcBef>
                <a:spcPts val="500"/>
              </a:spcBef>
              <a:spcAft>
                <a:spcPts val="0"/>
              </a:spcAft>
              <a:buClr>
                <a:schemeClr val="lt1"/>
              </a:buClr>
              <a:buSzPts val="2000"/>
              <a:buNone/>
              <a:defRPr sz="2000"/>
            </a:lvl2pPr>
            <a:lvl3pPr lvl="2" rtl="1" algn="ctr">
              <a:lnSpc>
                <a:spcPct val="90000"/>
              </a:lnSpc>
              <a:spcBef>
                <a:spcPts val="500"/>
              </a:spcBef>
              <a:spcAft>
                <a:spcPts val="0"/>
              </a:spcAft>
              <a:buClr>
                <a:schemeClr val="lt1"/>
              </a:buClr>
              <a:buSzPts val="1800"/>
              <a:buNone/>
              <a:defRPr sz="1800"/>
            </a:lvl3pPr>
            <a:lvl4pPr lvl="3" rtl="1" algn="ctr">
              <a:lnSpc>
                <a:spcPct val="90000"/>
              </a:lnSpc>
              <a:spcBef>
                <a:spcPts val="500"/>
              </a:spcBef>
              <a:spcAft>
                <a:spcPts val="0"/>
              </a:spcAft>
              <a:buClr>
                <a:schemeClr val="lt1"/>
              </a:buClr>
              <a:buSzPts val="1600"/>
              <a:buNone/>
              <a:defRPr sz="1600"/>
            </a:lvl4pPr>
            <a:lvl5pPr lvl="4" rtl="1" algn="ctr">
              <a:lnSpc>
                <a:spcPct val="90000"/>
              </a:lnSpc>
              <a:spcBef>
                <a:spcPts val="500"/>
              </a:spcBef>
              <a:spcAft>
                <a:spcPts val="0"/>
              </a:spcAft>
              <a:buClr>
                <a:schemeClr val="lt1"/>
              </a:buClr>
              <a:buSzPts val="1600"/>
              <a:buNone/>
              <a:defRPr sz="1600"/>
            </a:lvl5pPr>
            <a:lvl6pPr lvl="5" rtl="1" algn="ctr">
              <a:lnSpc>
                <a:spcPct val="90000"/>
              </a:lnSpc>
              <a:spcBef>
                <a:spcPts val="500"/>
              </a:spcBef>
              <a:spcAft>
                <a:spcPts val="0"/>
              </a:spcAft>
              <a:buClr>
                <a:schemeClr val="lt1"/>
              </a:buClr>
              <a:buSzPts val="1600"/>
              <a:buNone/>
              <a:defRPr sz="1600"/>
            </a:lvl6pPr>
            <a:lvl7pPr lvl="6" rtl="1" algn="ctr">
              <a:lnSpc>
                <a:spcPct val="90000"/>
              </a:lnSpc>
              <a:spcBef>
                <a:spcPts val="500"/>
              </a:spcBef>
              <a:spcAft>
                <a:spcPts val="0"/>
              </a:spcAft>
              <a:buClr>
                <a:schemeClr val="lt1"/>
              </a:buClr>
              <a:buSzPts val="1600"/>
              <a:buNone/>
              <a:defRPr sz="1600"/>
            </a:lvl7pPr>
            <a:lvl8pPr lvl="7" rtl="1" algn="ctr">
              <a:lnSpc>
                <a:spcPct val="90000"/>
              </a:lnSpc>
              <a:spcBef>
                <a:spcPts val="500"/>
              </a:spcBef>
              <a:spcAft>
                <a:spcPts val="0"/>
              </a:spcAft>
              <a:buClr>
                <a:schemeClr val="lt1"/>
              </a:buClr>
              <a:buSzPts val="1600"/>
              <a:buNone/>
              <a:defRPr sz="1600"/>
            </a:lvl8pPr>
            <a:lvl9pPr lvl="8" rtl="1" algn="ctr">
              <a:lnSpc>
                <a:spcPct val="90000"/>
              </a:lnSpc>
              <a:spcBef>
                <a:spcPts val="500"/>
              </a:spcBef>
              <a:spcAft>
                <a:spcPts val="0"/>
              </a:spcAft>
              <a:buClr>
                <a:schemeClr val="lt1"/>
              </a:buClr>
              <a:buSzPts val="1600"/>
              <a:buNone/>
              <a:defRPr sz="1600"/>
            </a:lvl9pPr>
          </a:lstStyle>
          <a:p/>
        </p:txBody>
      </p:sp>
      <p:sp>
        <p:nvSpPr>
          <p:cNvPr id="14" name="Google Shape;14;p29"/>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15" name="Google Shape;1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16" name="Google Shape;16;p2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מונה עם כיתוב" type="picTx">
  <p:cSld name="PICTURE_WITH_CAPTION_TEXT">
    <p:spTree>
      <p:nvGrpSpPr>
        <p:cNvPr id="75" name="Shape 75"/>
        <p:cNvGrpSpPr/>
        <p:nvPr/>
      </p:nvGrpSpPr>
      <p:grpSpPr>
        <a:xfrm>
          <a:off x="0" y="0"/>
          <a:ext cx="0" cy="0"/>
          <a:chOff x="0" y="0"/>
          <a:chExt cx="0" cy="0"/>
        </a:xfrm>
      </p:grpSpPr>
      <p:sp>
        <p:nvSpPr>
          <p:cNvPr id="76" name="Google Shape;76;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7"/>
          <p:cNvSpPr/>
          <p:nvPr>
            <p:ph idx="2" type="pic"/>
          </p:nvPr>
        </p:nvSpPr>
        <p:spPr>
          <a:xfrm>
            <a:off x="5183188" y="987425"/>
            <a:ext cx="6172200" cy="4873625"/>
          </a:xfrm>
          <a:prstGeom prst="rect">
            <a:avLst/>
          </a:prstGeom>
          <a:noFill/>
          <a:ln>
            <a:noFill/>
          </a:ln>
        </p:spPr>
      </p:sp>
      <p:sp>
        <p:nvSpPr>
          <p:cNvPr id="78" name="Google Shape;78;p3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79" name="Google Shape;79;p37"/>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80" name="Google Shape;8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81" name="Google Shape;81;p3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טקסט אנכי" type="vertTx">
  <p:cSld name="VERTICAL_TEXT">
    <p:spTree>
      <p:nvGrpSpPr>
        <p:cNvPr id="82" name="Shape 82"/>
        <p:cNvGrpSpPr/>
        <p:nvPr/>
      </p:nvGrpSpPr>
      <p:grpSpPr>
        <a:xfrm>
          <a:off x="0" y="0"/>
          <a:ext cx="0" cy="0"/>
          <a:chOff x="0" y="0"/>
          <a:chExt cx="0" cy="0"/>
        </a:xfrm>
      </p:grpSpPr>
      <p:sp>
        <p:nvSpPr>
          <p:cNvPr id="83" name="Google Shape;8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85" name="Google Shape;85;p38"/>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86" name="Google Shape;8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87" name="Google Shape;87;p3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אנכית וטקסט" type="vertTitleAndTx">
  <p:cSld name="VERTICAL_TITLE_AND_VERTICAL_TEXT">
    <p:spTree>
      <p:nvGrpSpPr>
        <p:cNvPr id="88" name="Shape 88"/>
        <p:cNvGrpSpPr/>
        <p:nvPr/>
      </p:nvGrpSpPr>
      <p:grpSpPr>
        <a:xfrm>
          <a:off x="0" y="0"/>
          <a:ext cx="0" cy="0"/>
          <a:chOff x="0" y="0"/>
          <a:chExt cx="0" cy="0"/>
        </a:xfrm>
      </p:grpSpPr>
      <p:sp>
        <p:nvSpPr>
          <p:cNvPr id="89" name="Google Shape;89;p3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91" name="Google Shape;91;p39"/>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92" name="Google Shape;9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93" name="Google Shape;93;p3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4" name="Shape 94"/>
        <p:cNvGrpSpPr/>
        <p:nvPr/>
      </p:nvGrpSpPr>
      <p:grpSpPr>
        <a:xfrm>
          <a:off x="0" y="0"/>
          <a:ext cx="0" cy="0"/>
          <a:chOff x="0" y="0"/>
          <a:chExt cx="0" cy="0"/>
        </a:xfrm>
      </p:grpSpPr>
      <p:sp>
        <p:nvSpPr>
          <p:cNvPr id="95" name="Google Shape;95;p40"/>
          <p:cNvSpPr txBox="1"/>
          <p:nvPr>
            <p:ph type="title"/>
          </p:nvPr>
        </p:nvSpPr>
        <p:spPr>
          <a:xfrm>
            <a:off x="354000" y="1863133"/>
            <a:ext cx="5393700" cy="1757700"/>
          </a:xfrm>
          <a:prstGeom prst="rect">
            <a:avLst/>
          </a:prstGeom>
          <a:noFill/>
          <a:ln>
            <a:noFill/>
          </a:ln>
        </p:spPr>
        <p:txBody>
          <a:bodyPr anchorCtr="0" anchor="b" bIns="121900" lIns="121900" spcFirstLastPara="1" rIns="121900" wrap="square" tIns="121900">
            <a:normAutofit/>
          </a:bodyPr>
          <a:lstStyle>
            <a:lvl1pPr lvl="0" rtl="1" algn="ctr">
              <a:lnSpc>
                <a:spcPct val="90000"/>
              </a:lnSpc>
              <a:spcBef>
                <a:spcPts val="0"/>
              </a:spcBef>
              <a:spcAft>
                <a:spcPts val="0"/>
              </a:spcAft>
              <a:buClr>
                <a:schemeClr val="dk1"/>
              </a:buClr>
              <a:buSzPts val="4800"/>
              <a:buFont typeface="Calibri"/>
              <a:buNone/>
              <a:defRPr sz="4800">
                <a:solidFill>
                  <a:schemeClr val="dk1"/>
                </a:solidFill>
              </a:defRPr>
            </a:lvl1pPr>
            <a:lvl2pPr lvl="1" algn="ctr">
              <a:lnSpc>
                <a:spcPct val="100000"/>
              </a:lnSpc>
              <a:spcBef>
                <a:spcPts val="0"/>
              </a:spcBef>
              <a:spcAft>
                <a:spcPts val="0"/>
              </a:spcAft>
              <a:buClr>
                <a:schemeClr val="dk1"/>
              </a:buClr>
              <a:buSzPts val="4800"/>
              <a:buNone/>
              <a:defRPr sz="4800">
                <a:solidFill>
                  <a:schemeClr val="dk1"/>
                </a:solidFill>
              </a:defRPr>
            </a:lvl2pPr>
            <a:lvl3pPr lvl="2" algn="ctr">
              <a:lnSpc>
                <a:spcPct val="100000"/>
              </a:lnSpc>
              <a:spcBef>
                <a:spcPts val="0"/>
              </a:spcBef>
              <a:spcAft>
                <a:spcPts val="0"/>
              </a:spcAft>
              <a:buClr>
                <a:schemeClr val="dk1"/>
              </a:buClr>
              <a:buSzPts val="4800"/>
              <a:buNone/>
              <a:defRPr sz="4800">
                <a:solidFill>
                  <a:schemeClr val="dk1"/>
                </a:solidFill>
              </a:defRPr>
            </a:lvl3pPr>
            <a:lvl4pPr lvl="3" algn="ctr">
              <a:lnSpc>
                <a:spcPct val="100000"/>
              </a:lnSpc>
              <a:spcBef>
                <a:spcPts val="0"/>
              </a:spcBef>
              <a:spcAft>
                <a:spcPts val="0"/>
              </a:spcAft>
              <a:buClr>
                <a:schemeClr val="dk1"/>
              </a:buClr>
              <a:buSzPts val="4800"/>
              <a:buNone/>
              <a:defRPr sz="4800">
                <a:solidFill>
                  <a:schemeClr val="dk1"/>
                </a:solidFill>
              </a:defRPr>
            </a:lvl4pPr>
            <a:lvl5pPr lvl="4" algn="ctr">
              <a:lnSpc>
                <a:spcPct val="100000"/>
              </a:lnSpc>
              <a:spcBef>
                <a:spcPts val="0"/>
              </a:spcBef>
              <a:spcAft>
                <a:spcPts val="0"/>
              </a:spcAft>
              <a:buClr>
                <a:schemeClr val="dk1"/>
              </a:buClr>
              <a:buSzPts val="4800"/>
              <a:buNone/>
              <a:defRPr sz="4800">
                <a:solidFill>
                  <a:schemeClr val="dk1"/>
                </a:solidFill>
              </a:defRPr>
            </a:lvl5pPr>
            <a:lvl6pPr lvl="5" algn="ctr">
              <a:lnSpc>
                <a:spcPct val="100000"/>
              </a:lnSpc>
              <a:spcBef>
                <a:spcPts val="0"/>
              </a:spcBef>
              <a:spcAft>
                <a:spcPts val="0"/>
              </a:spcAft>
              <a:buClr>
                <a:schemeClr val="dk1"/>
              </a:buClr>
              <a:buSzPts val="4800"/>
              <a:buNone/>
              <a:defRPr sz="4800">
                <a:solidFill>
                  <a:schemeClr val="dk1"/>
                </a:solidFill>
              </a:defRPr>
            </a:lvl6pPr>
            <a:lvl7pPr lvl="6" algn="ctr">
              <a:lnSpc>
                <a:spcPct val="100000"/>
              </a:lnSpc>
              <a:spcBef>
                <a:spcPts val="0"/>
              </a:spcBef>
              <a:spcAft>
                <a:spcPts val="0"/>
              </a:spcAft>
              <a:buClr>
                <a:schemeClr val="dk1"/>
              </a:buClr>
              <a:buSzPts val="4800"/>
              <a:buNone/>
              <a:defRPr sz="4800">
                <a:solidFill>
                  <a:schemeClr val="dk1"/>
                </a:solidFill>
              </a:defRPr>
            </a:lvl7pPr>
            <a:lvl8pPr lvl="7" algn="ctr">
              <a:lnSpc>
                <a:spcPct val="100000"/>
              </a:lnSpc>
              <a:spcBef>
                <a:spcPts val="0"/>
              </a:spcBef>
              <a:spcAft>
                <a:spcPts val="0"/>
              </a:spcAft>
              <a:buClr>
                <a:schemeClr val="dk1"/>
              </a:buClr>
              <a:buSzPts val="4800"/>
              <a:buNone/>
              <a:defRPr sz="4800">
                <a:solidFill>
                  <a:schemeClr val="dk1"/>
                </a:solidFill>
              </a:defRPr>
            </a:lvl8pPr>
            <a:lvl9pPr lvl="8" algn="ctr">
              <a:lnSpc>
                <a:spcPct val="100000"/>
              </a:lnSpc>
              <a:spcBef>
                <a:spcPts val="0"/>
              </a:spcBef>
              <a:spcAft>
                <a:spcPts val="0"/>
              </a:spcAft>
              <a:buClr>
                <a:schemeClr val="dk1"/>
              </a:buClr>
              <a:buSzPts val="4800"/>
              <a:buNone/>
              <a:defRPr sz="4800">
                <a:solidFill>
                  <a:schemeClr val="dk1"/>
                </a:solidFill>
              </a:defRPr>
            </a:lvl9pPr>
          </a:lstStyle>
          <a:p/>
        </p:txBody>
      </p:sp>
      <p:sp>
        <p:nvSpPr>
          <p:cNvPr id="96" name="Google Shape;96;p40"/>
          <p:cNvSpPr txBox="1"/>
          <p:nvPr>
            <p:ph idx="1" type="subTitle"/>
          </p:nvPr>
        </p:nvSpPr>
        <p:spPr>
          <a:xfrm>
            <a:off x="354000" y="3647161"/>
            <a:ext cx="5393700" cy="1794000"/>
          </a:xfrm>
          <a:prstGeom prst="rect">
            <a:avLst/>
          </a:prstGeom>
          <a:noFill/>
          <a:ln>
            <a:noFill/>
          </a:ln>
        </p:spPr>
        <p:txBody>
          <a:bodyPr anchorCtr="0" anchor="t" bIns="121900" lIns="121900" spcFirstLastPara="1" rIns="121900" wrap="square" tIns="121900">
            <a:normAutofit/>
          </a:bodyPr>
          <a:lstStyle>
            <a:lvl1pPr lvl="0" rtl="1" algn="ctr">
              <a:lnSpc>
                <a:spcPct val="100000"/>
              </a:lnSpc>
              <a:spcBef>
                <a:spcPts val="0"/>
              </a:spcBef>
              <a:spcAft>
                <a:spcPts val="0"/>
              </a:spcAft>
              <a:buClr>
                <a:schemeClr val="dk1"/>
              </a:buClr>
              <a:buSzPts val="2800"/>
              <a:buNone/>
              <a:defRPr sz="2800"/>
            </a:lvl1pPr>
            <a:lvl2pPr lvl="1" rtl="1" algn="ctr">
              <a:lnSpc>
                <a:spcPct val="100000"/>
              </a:lnSpc>
              <a:spcBef>
                <a:spcPts val="0"/>
              </a:spcBef>
              <a:spcAft>
                <a:spcPts val="0"/>
              </a:spcAft>
              <a:buClr>
                <a:schemeClr val="dk1"/>
              </a:buClr>
              <a:buSzPts val="2800"/>
              <a:buNone/>
              <a:defRPr sz="2800"/>
            </a:lvl2pPr>
            <a:lvl3pPr lvl="2" rtl="1" algn="ctr">
              <a:lnSpc>
                <a:spcPct val="100000"/>
              </a:lnSpc>
              <a:spcBef>
                <a:spcPts val="0"/>
              </a:spcBef>
              <a:spcAft>
                <a:spcPts val="0"/>
              </a:spcAft>
              <a:buClr>
                <a:schemeClr val="dk1"/>
              </a:buClr>
              <a:buSzPts val="2800"/>
              <a:buNone/>
              <a:defRPr sz="2800"/>
            </a:lvl3pPr>
            <a:lvl4pPr lvl="3" rtl="1" algn="ctr">
              <a:lnSpc>
                <a:spcPct val="100000"/>
              </a:lnSpc>
              <a:spcBef>
                <a:spcPts val="0"/>
              </a:spcBef>
              <a:spcAft>
                <a:spcPts val="0"/>
              </a:spcAft>
              <a:buClr>
                <a:schemeClr val="dk1"/>
              </a:buClr>
              <a:buSzPts val="2800"/>
              <a:buNone/>
              <a:defRPr sz="2800"/>
            </a:lvl4pPr>
            <a:lvl5pPr lvl="4" rtl="1" algn="ctr">
              <a:lnSpc>
                <a:spcPct val="100000"/>
              </a:lnSpc>
              <a:spcBef>
                <a:spcPts val="0"/>
              </a:spcBef>
              <a:spcAft>
                <a:spcPts val="0"/>
              </a:spcAft>
              <a:buClr>
                <a:schemeClr val="dk1"/>
              </a:buClr>
              <a:buSzPts val="2800"/>
              <a:buNone/>
              <a:defRPr sz="2800"/>
            </a:lvl5pPr>
            <a:lvl6pPr lvl="5" rtl="1" algn="ctr">
              <a:lnSpc>
                <a:spcPct val="100000"/>
              </a:lnSpc>
              <a:spcBef>
                <a:spcPts val="0"/>
              </a:spcBef>
              <a:spcAft>
                <a:spcPts val="0"/>
              </a:spcAft>
              <a:buClr>
                <a:schemeClr val="dk1"/>
              </a:buClr>
              <a:buSzPts val="2800"/>
              <a:buNone/>
              <a:defRPr sz="2800"/>
            </a:lvl6pPr>
            <a:lvl7pPr lvl="6" rtl="1" algn="ctr">
              <a:lnSpc>
                <a:spcPct val="100000"/>
              </a:lnSpc>
              <a:spcBef>
                <a:spcPts val="0"/>
              </a:spcBef>
              <a:spcAft>
                <a:spcPts val="0"/>
              </a:spcAft>
              <a:buClr>
                <a:schemeClr val="dk1"/>
              </a:buClr>
              <a:buSzPts val="2800"/>
              <a:buNone/>
              <a:defRPr sz="2800"/>
            </a:lvl7pPr>
            <a:lvl8pPr lvl="7" rtl="1" algn="ctr">
              <a:lnSpc>
                <a:spcPct val="100000"/>
              </a:lnSpc>
              <a:spcBef>
                <a:spcPts val="0"/>
              </a:spcBef>
              <a:spcAft>
                <a:spcPts val="0"/>
              </a:spcAft>
              <a:buClr>
                <a:schemeClr val="dk1"/>
              </a:buClr>
              <a:buSzPts val="2800"/>
              <a:buNone/>
              <a:defRPr sz="2800"/>
            </a:lvl8pPr>
            <a:lvl9pPr lvl="8" rtl="1" algn="ctr">
              <a:lnSpc>
                <a:spcPct val="100000"/>
              </a:lnSpc>
              <a:spcBef>
                <a:spcPts val="0"/>
              </a:spcBef>
              <a:spcAft>
                <a:spcPts val="0"/>
              </a:spcAft>
              <a:buClr>
                <a:schemeClr val="dk1"/>
              </a:buClr>
              <a:buSzPts val="2800"/>
              <a:buNone/>
              <a:defRPr sz="2800"/>
            </a:lvl9pPr>
          </a:lstStyle>
          <a:p/>
        </p:txBody>
      </p:sp>
      <p:sp>
        <p:nvSpPr>
          <p:cNvPr id="97" name="Google Shape;97;p40"/>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rtl="1" algn="r">
              <a:lnSpc>
                <a:spcPct val="90000"/>
              </a:lnSpc>
              <a:spcBef>
                <a:spcPts val="0"/>
              </a:spcBef>
              <a:spcAft>
                <a:spcPts val="0"/>
              </a:spcAft>
              <a:buClr>
                <a:schemeClr val="lt1"/>
              </a:buClr>
              <a:buSzPts val="2400"/>
              <a:buChar char="●"/>
              <a:defRPr>
                <a:solidFill>
                  <a:schemeClr val="lt1"/>
                </a:solidFill>
              </a:defRPr>
            </a:lvl1pPr>
            <a:lvl2pPr indent="-349250" lvl="1" marL="914400" rtl="1" algn="r">
              <a:lnSpc>
                <a:spcPct val="90000"/>
              </a:lnSpc>
              <a:spcBef>
                <a:spcPts val="0"/>
              </a:spcBef>
              <a:spcAft>
                <a:spcPts val="0"/>
              </a:spcAft>
              <a:buClr>
                <a:schemeClr val="lt1"/>
              </a:buClr>
              <a:buSzPts val="1900"/>
              <a:buChar char="○"/>
              <a:defRPr>
                <a:solidFill>
                  <a:schemeClr val="lt1"/>
                </a:solidFill>
              </a:defRPr>
            </a:lvl2pPr>
            <a:lvl3pPr indent="-349250" lvl="2" marL="1371600" rtl="1" algn="r">
              <a:lnSpc>
                <a:spcPct val="90000"/>
              </a:lnSpc>
              <a:spcBef>
                <a:spcPts val="0"/>
              </a:spcBef>
              <a:spcAft>
                <a:spcPts val="0"/>
              </a:spcAft>
              <a:buClr>
                <a:schemeClr val="lt1"/>
              </a:buClr>
              <a:buSzPts val="1900"/>
              <a:buChar char="■"/>
              <a:defRPr>
                <a:solidFill>
                  <a:schemeClr val="lt1"/>
                </a:solidFill>
              </a:defRPr>
            </a:lvl3pPr>
            <a:lvl4pPr indent="-349250" lvl="3" marL="1828800" rtl="1" algn="r">
              <a:lnSpc>
                <a:spcPct val="90000"/>
              </a:lnSpc>
              <a:spcBef>
                <a:spcPts val="0"/>
              </a:spcBef>
              <a:spcAft>
                <a:spcPts val="0"/>
              </a:spcAft>
              <a:buClr>
                <a:schemeClr val="lt1"/>
              </a:buClr>
              <a:buSzPts val="1900"/>
              <a:buChar char="●"/>
              <a:defRPr>
                <a:solidFill>
                  <a:schemeClr val="lt1"/>
                </a:solidFill>
              </a:defRPr>
            </a:lvl4pPr>
            <a:lvl5pPr indent="-349250" lvl="4" marL="2286000" rtl="1" algn="r">
              <a:lnSpc>
                <a:spcPct val="90000"/>
              </a:lnSpc>
              <a:spcBef>
                <a:spcPts val="0"/>
              </a:spcBef>
              <a:spcAft>
                <a:spcPts val="0"/>
              </a:spcAft>
              <a:buClr>
                <a:schemeClr val="lt1"/>
              </a:buClr>
              <a:buSzPts val="1900"/>
              <a:buChar char="○"/>
              <a:defRPr>
                <a:solidFill>
                  <a:schemeClr val="lt1"/>
                </a:solidFill>
              </a:defRPr>
            </a:lvl5pPr>
            <a:lvl6pPr indent="-349250" lvl="5" marL="2743200" rtl="1" algn="r">
              <a:lnSpc>
                <a:spcPct val="90000"/>
              </a:lnSpc>
              <a:spcBef>
                <a:spcPts val="0"/>
              </a:spcBef>
              <a:spcAft>
                <a:spcPts val="0"/>
              </a:spcAft>
              <a:buClr>
                <a:schemeClr val="lt1"/>
              </a:buClr>
              <a:buSzPts val="1900"/>
              <a:buChar char="■"/>
              <a:defRPr>
                <a:solidFill>
                  <a:schemeClr val="lt1"/>
                </a:solidFill>
              </a:defRPr>
            </a:lvl6pPr>
            <a:lvl7pPr indent="-349250" lvl="6" marL="3200400" rtl="1" algn="r">
              <a:lnSpc>
                <a:spcPct val="90000"/>
              </a:lnSpc>
              <a:spcBef>
                <a:spcPts val="0"/>
              </a:spcBef>
              <a:spcAft>
                <a:spcPts val="0"/>
              </a:spcAft>
              <a:buClr>
                <a:schemeClr val="lt1"/>
              </a:buClr>
              <a:buSzPts val="1900"/>
              <a:buChar char="●"/>
              <a:defRPr>
                <a:solidFill>
                  <a:schemeClr val="lt1"/>
                </a:solidFill>
              </a:defRPr>
            </a:lvl7pPr>
            <a:lvl8pPr indent="-349250" lvl="7" marL="3657600" rtl="1" algn="r">
              <a:lnSpc>
                <a:spcPct val="90000"/>
              </a:lnSpc>
              <a:spcBef>
                <a:spcPts val="0"/>
              </a:spcBef>
              <a:spcAft>
                <a:spcPts val="0"/>
              </a:spcAft>
              <a:buClr>
                <a:schemeClr val="lt1"/>
              </a:buClr>
              <a:buSzPts val="1900"/>
              <a:buChar char="○"/>
              <a:defRPr>
                <a:solidFill>
                  <a:schemeClr val="lt1"/>
                </a:solidFill>
              </a:defRPr>
            </a:lvl8pPr>
            <a:lvl9pPr indent="-349250" lvl="8" marL="4114800" rtl="1" algn="r">
              <a:lnSpc>
                <a:spcPct val="90000"/>
              </a:lnSpc>
              <a:spcBef>
                <a:spcPts val="0"/>
              </a:spcBef>
              <a:spcAft>
                <a:spcPts val="0"/>
              </a:spcAft>
              <a:buClr>
                <a:schemeClr val="lt1"/>
              </a:buClr>
              <a:buSzPts val="1900"/>
              <a:buChar char="■"/>
              <a:defRPr>
                <a:solidFill>
                  <a:schemeClr val="lt1"/>
                </a:solidFill>
              </a:defRPr>
            </a:lvl9pPr>
          </a:lstStyle>
          <a:p/>
        </p:txBody>
      </p:sp>
      <p:sp>
        <p:nvSpPr>
          <p:cNvPr id="98" name="Google Shape;98;p40"/>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תוכן">
  <p:cSld name="כותרת ותוכן">
    <p:spTree>
      <p:nvGrpSpPr>
        <p:cNvPr id="23" name="Shape 23"/>
        <p:cNvGrpSpPr/>
        <p:nvPr/>
      </p:nvGrpSpPr>
      <p:grpSpPr>
        <a:xfrm>
          <a:off x="0" y="0"/>
          <a:ext cx="0" cy="0"/>
          <a:chOff x="0" y="0"/>
          <a:chExt cx="0" cy="0"/>
        </a:xfrm>
      </p:grpSpPr>
      <p:sp>
        <p:nvSpPr>
          <p:cNvPr id="24" name="Google Shape;24;p30"/>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25" name="Google Shape;2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26" name="Google Shape;26;p3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1"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1"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1"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1"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1"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1"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1"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1"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1"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1" algn="l">
              <a:spcBef>
                <a:spcPts val="0"/>
              </a:spcBef>
              <a:spcAft>
                <a:spcPts val="0"/>
              </a:spcAft>
              <a:buNone/>
            </a:pPr>
            <a:fld id="{00000000-1234-1234-1234-123412341234}" type="slidenum">
              <a:rPr lang="iw-IL"/>
              <a:t>‹#›</a:t>
            </a:fld>
            <a:endParaRPr/>
          </a:p>
        </p:txBody>
      </p:sp>
      <p:sp>
        <p:nvSpPr>
          <p:cNvPr id="27" name="Google Shape;27;p30"/>
          <p:cNvSpPr/>
          <p:nvPr/>
        </p:nvSpPr>
        <p:spPr>
          <a:xfrm>
            <a:off x="0" y="0"/>
            <a:ext cx="12192000" cy="1690688"/>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 name="Google Shape;28;p30"/>
          <p:cNvSpPr/>
          <p:nvPr/>
        </p:nvSpPr>
        <p:spPr>
          <a:xfrm>
            <a:off x="0" y="1690688"/>
            <a:ext cx="12192000" cy="5167312"/>
          </a:xfrm>
          <a:prstGeom prst="rect">
            <a:avLst/>
          </a:prstGeom>
          <a:solidFill>
            <a:srgbClr val="3F3F3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 name="Google Shape;29;p30"/>
          <p:cNvPicPr preferRelativeResize="0"/>
          <p:nvPr/>
        </p:nvPicPr>
        <p:blipFill rotWithShape="1">
          <a:blip r:embed="rId2">
            <a:alphaModFix/>
          </a:blip>
          <a:srcRect b="0" l="0" r="0" t="0"/>
          <a:stretch/>
        </p:blipFill>
        <p:spPr>
          <a:xfrm>
            <a:off x="107005" y="92750"/>
            <a:ext cx="538186" cy="5447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מקטע עליונה">
  <p:cSld name="כותרת מקטע עליונה">
    <p:spTree>
      <p:nvGrpSpPr>
        <p:cNvPr id="30" name="Shape 30"/>
        <p:cNvGrpSpPr/>
        <p:nvPr/>
      </p:nvGrpSpPr>
      <p:grpSpPr>
        <a:xfrm>
          <a:off x="0" y="0"/>
          <a:ext cx="0" cy="0"/>
          <a:chOff x="0" y="0"/>
          <a:chExt cx="0" cy="0"/>
        </a:xfrm>
      </p:grpSpPr>
      <p:sp>
        <p:nvSpPr>
          <p:cNvPr id="31" name="Google Shape;31;p31"/>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32" name="Google Shape;3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33" name="Google Shape;33;p3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
        <p:nvSpPr>
          <p:cNvPr id="34" name="Google Shape;34;p31"/>
          <p:cNvSpPr/>
          <p:nvPr/>
        </p:nvSpPr>
        <p:spPr>
          <a:xfrm>
            <a:off x="0" y="0"/>
            <a:ext cx="7315200" cy="6858000"/>
          </a:xfrm>
          <a:prstGeom prst="rect">
            <a:avLst/>
          </a:prstGeom>
          <a:solidFill>
            <a:srgbClr val="3F3F3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31"/>
          <p:cNvSpPr/>
          <p:nvPr/>
        </p:nvSpPr>
        <p:spPr>
          <a:xfrm>
            <a:off x="7315200" y="0"/>
            <a:ext cx="4876800" cy="68580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6" name="Google Shape;36;p31"/>
          <p:cNvPicPr preferRelativeResize="0"/>
          <p:nvPr/>
        </p:nvPicPr>
        <p:blipFill rotWithShape="1">
          <a:blip r:embed="rId2">
            <a:alphaModFix/>
          </a:blip>
          <a:srcRect b="0" l="0" r="0" t="0"/>
          <a:stretch/>
        </p:blipFill>
        <p:spPr>
          <a:xfrm>
            <a:off x="107005" y="92750"/>
            <a:ext cx="538186" cy="5447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ופית כותרת" type="title">
  <p:cSld name="TITLE">
    <p:spTree>
      <p:nvGrpSpPr>
        <p:cNvPr id="37" name="Shape 37"/>
        <p:cNvGrpSpPr/>
        <p:nvPr/>
      </p:nvGrpSpPr>
      <p:grpSpPr>
        <a:xfrm>
          <a:off x="0" y="0"/>
          <a:ext cx="0" cy="0"/>
          <a:chOff x="0" y="0"/>
          <a:chExt cx="0" cy="0"/>
        </a:xfrm>
      </p:grpSpPr>
      <p:sp>
        <p:nvSpPr>
          <p:cNvPr id="38" name="Google Shape;38;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rtl="1"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rtl="1" algn="ctr">
              <a:lnSpc>
                <a:spcPct val="90000"/>
              </a:lnSpc>
              <a:spcBef>
                <a:spcPts val="1000"/>
              </a:spcBef>
              <a:spcAft>
                <a:spcPts val="0"/>
              </a:spcAft>
              <a:buClr>
                <a:schemeClr val="dk1"/>
              </a:buClr>
              <a:buSzPts val="2400"/>
              <a:buNone/>
              <a:defRPr sz="2400"/>
            </a:lvl1pPr>
            <a:lvl2pPr lvl="1" rtl="1" algn="ctr">
              <a:lnSpc>
                <a:spcPct val="90000"/>
              </a:lnSpc>
              <a:spcBef>
                <a:spcPts val="500"/>
              </a:spcBef>
              <a:spcAft>
                <a:spcPts val="0"/>
              </a:spcAft>
              <a:buClr>
                <a:schemeClr val="dk1"/>
              </a:buClr>
              <a:buSzPts val="2000"/>
              <a:buNone/>
              <a:defRPr sz="2000"/>
            </a:lvl2pPr>
            <a:lvl3pPr lvl="2" rtl="1" algn="ctr">
              <a:lnSpc>
                <a:spcPct val="90000"/>
              </a:lnSpc>
              <a:spcBef>
                <a:spcPts val="500"/>
              </a:spcBef>
              <a:spcAft>
                <a:spcPts val="0"/>
              </a:spcAft>
              <a:buClr>
                <a:schemeClr val="dk1"/>
              </a:buClr>
              <a:buSzPts val="1800"/>
              <a:buNone/>
              <a:defRPr sz="1800"/>
            </a:lvl3pPr>
            <a:lvl4pPr lvl="3" rtl="1" algn="ctr">
              <a:lnSpc>
                <a:spcPct val="90000"/>
              </a:lnSpc>
              <a:spcBef>
                <a:spcPts val="500"/>
              </a:spcBef>
              <a:spcAft>
                <a:spcPts val="0"/>
              </a:spcAft>
              <a:buClr>
                <a:schemeClr val="dk1"/>
              </a:buClr>
              <a:buSzPts val="1600"/>
              <a:buNone/>
              <a:defRPr sz="1600"/>
            </a:lvl4pPr>
            <a:lvl5pPr lvl="4" rtl="1" algn="ctr">
              <a:lnSpc>
                <a:spcPct val="90000"/>
              </a:lnSpc>
              <a:spcBef>
                <a:spcPts val="500"/>
              </a:spcBef>
              <a:spcAft>
                <a:spcPts val="0"/>
              </a:spcAft>
              <a:buClr>
                <a:schemeClr val="dk1"/>
              </a:buClr>
              <a:buSzPts val="1600"/>
              <a:buNone/>
              <a:defRPr sz="1600"/>
            </a:lvl5pPr>
            <a:lvl6pPr lvl="5" rtl="1" algn="ctr">
              <a:lnSpc>
                <a:spcPct val="90000"/>
              </a:lnSpc>
              <a:spcBef>
                <a:spcPts val="500"/>
              </a:spcBef>
              <a:spcAft>
                <a:spcPts val="0"/>
              </a:spcAft>
              <a:buClr>
                <a:schemeClr val="dk1"/>
              </a:buClr>
              <a:buSzPts val="1600"/>
              <a:buNone/>
              <a:defRPr sz="1600"/>
            </a:lvl6pPr>
            <a:lvl7pPr lvl="6" rtl="1" algn="ctr">
              <a:lnSpc>
                <a:spcPct val="90000"/>
              </a:lnSpc>
              <a:spcBef>
                <a:spcPts val="500"/>
              </a:spcBef>
              <a:spcAft>
                <a:spcPts val="0"/>
              </a:spcAft>
              <a:buClr>
                <a:schemeClr val="dk1"/>
              </a:buClr>
              <a:buSzPts val="1600"/>
              <a:buNone/>
              <a:defRPr sz="1600"/>
            </a:lvl7pPr>
            <a:lvl8pPr lvl="7" rtl="1" algn="ctr">
              <a:lnSpc>
                <a:spcPct val="90000"/>
              </a:lnSpc>
              <a:spcBef>
                <a:spcPts val="500"/>
              </a:spcBef>
              <a:spcAft>
                <a:spcPts val="0"/>
              </a:spcAft>
              <a:buClr>
                <a:schemeClr val="dk1"/>
              </a:buClr>
              <a:buSzPts val="1600"/>
              <a:buNone/>
              <a:defRPr sz="1600"/>
            </a:lvl8pPr>
            <a:lvl9pPr lvl="8" rtl="1" algn="ctr">
              <a:lnSpc>
                <a:spcPct val="90000"/>
              </a:lnSpc>
              <a:spcBef>
                <a:spcPts val="500"/>
              </a:spcBef>
              <a:spcAft>
                <a:spcPts val="0"/>
              </a:spcAft>
              <a:buClr>
                <a:schemeClr val="dk1"/>
              </a:buClr>
              <a:buSzPts val="1600"/>
              <a:buNone/>
              <a:defRPr sz="1600"/>
            </a:lvl9pPr>
          </a:lstStyle>
          <a:p/>
        </p:txBody>
      </p:sp>
      <p:sp>
        <p:nvSpPr>
          <p:cNvPr id="40" name="Google Shape;40;p28"/>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41" name="Google Shape;4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42" name="Google Shape;42;p2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ני תכנים" type="twoObj">
  <p:cSld name="TWO_OBJECTS">
    <p:spTree>
      <p:nvGrpSpPr>
        <p:cNvPr id="43" name="Shape 43"/>
        <p:cNvGrpSpPr/>
        <p:nvPr/>
      </p:nvGrpSpPr>
      <p:grpSpPr>
        <a:xfrm>
          <a:off x="0" y="0"/>
          <a:ext cx="0" cy="0"/>
          <a:chOff x="0" y="0"/>
          <a:chExt cx="0" cy="0"/>
        </a:xfrm>
      </p:grpSpPr>
      <p:sp>
        <p:nvSpPr>
          <p:cNvPr id="44" name="Google Shape;4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46" name="Google Shape;46;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47" name="Google Shape;47;p32"/>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48" name="Google Shape;4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49" name="Google Shape;49;p3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השוואה" type="twoTxTwoObj">
  <p:cSld name="TWO_OBJECTS_WITH_TEXT">
    <p:spTree>
      <p:nvGrpSpPr>
        <p:cNvPr id="50" name="Shape 50"/>
        <p:cNvGrpSpPr/>
        <p:nvPr/>
      </p:nvGrpSpPr>
      <p:grpSpPr>
        <a:xfrm>
          <a:off x="0" y="0"/>
          <a:ext cx="0" cy="0"/>
          <a:chOff x="0" y="0"/>
          <a:chExt cx="0" cy="0"/>
        </a:xfrm>
      </p:grpSpPr>
      <p:sp>
        <p:nvSpPr>
          <p:cNvPr id="51" name="Google Shape;51;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53" name="Google Shape;53;p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54" name="Google Shape;54;p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55" name="Google Shape;55;p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56" name="Google Shape;56;p33"/>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57" name="Google Shape;5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58" name="Google Shape;58;p3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בלבד" type="titleOnly">
  <p:cSld name="TITLE_ONLY">
    <p:spTree>
      <p:nvGrpSpPr>
        <p:cNvPr id="59" name="Shape 59"/>
        <p:cNvGrpSpPr/>
        <p:nvPr/>
      </p:nvGrpSpPr>
      <p:grpSpPr>
        <a:xfrm>
          <a:off x="0" y="0"/>
          <a:ext cx="0" cy="0"/>
          <a:chOff x="0" y="0"/>
          <a:chExt cx="0" cy="0"/>
        </a:xfrm>
      </p:grpSpPr>
      <p:sp>
        <p:nvSpPr>
          <p:cNvPr id="60" name="Google Shape;6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4"/>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62" name="Google Shape;6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63" name="Google Shape;63;p3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ריק" type="blank">
  <p:cSld name="BLANK">
    <p:spTree>
      <p:nvGrpSpPr>
        <p:cNvPr id="64" name="Shape 64"/>
        <p:cNvGrpSpPr/>
        <p:nvPr/>
      </p:nvGrpSpPr>
      <p:grpSpPr>
        <a:xfrm>
          <a:off x="0" y="0"/>
          <a:ext cx="0" cy="0"/>
          <a:chOff x="0" y="0"/>
          <a:chExt cx="0" cy="0"/>
        </a:xfrm>
      </p:grpSpPr>
      <p:sp>
        <p:nvSpPr>
          <p:cNvPr id="65" name="Google Shape;65;p35"/>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66" name="Google Shape;6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67" name="Google Shape;67;p3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וכן עם כיתוב" type="objTx">
  <p:cSld name="OBJECT_WITH_CAPTION_TEXT">
    <p:spTree>
      <p:nvGrpSpPr>
        <p:cNvPr id="68" name="Shape 68"/>
        <p:cNvGrpSpPr/>
        <p:nvPr/>
      </p:nvGrpSpPr>
      <p:grpSpPr>
        <a:xfrm>
          <a:off x="0" y="0"/>
          <a:ext cx="0" cy="0"/>
          <a:chOff x="0" y="0"/>
          <a:chExt cx="0" cy="0"/>
        </a:xfrm>
      </p:grpSpPr>
      <p:sp>
        <p:nvSpPr>
          <p:cNvPr id="69" name="Google Shape;69;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rtl="1" algn="r">
              <a:lnSpc>
                <a:spcPct val="90000"/>
              </a:lnSpc>
              <a:spcBef>
                <a:spcPts val="1000"/>
              </a:spcBef>
              <a:spcAft>
                <a:spcPts val="0"/>
              </a:spcAft>
              <a:buClr>
                <a:schemeClr val="dk1"/>
              </a:buClr>
              <a:buSzPts val="3200"/>
              <a:buChar char="•"/>
              <a:defRPr sz="3200"/>
            </a:lvl1pPr>
            <a:lvl2pPr indent="-406400" lvl="1" marL="914400" rtl="1" algn="r">
              <a:lnSpc>
                <a:spcPct val="90000"/>
              </a:lnSpc>
              <a:spcBef>
                <a:spcPts val="500"/>
              </a:spcBef>
              <a:spcAft>
                <a:spcPts val="0"/>
              </a:spcAft>
              <a:buClr>
                <a:schemeClr val="dk1"/>
              </a:buClr>
              <a:buSzPts val="2800"/>
              <a:buChar char="•"/>
              <a:defRPr sz="2800"/>
            </a:lvl2pPr>
            <a:lvl3pPr indent="-381000" lvl="2" marL="1371600" rtl="1" algn="r">
              <a:lnSpc>
                <a:spcPct val="90000"/>
              </a:lnSpc>
              <a:spcBef>
                <a:spcPts val="500"/>
              </a:spcBef>
              <a:spcAft>
                <a:spcPts val="0"/>
              </a:spcAft>
              <a:buClr>
                <a:schemeClr val="dk1"/>
              </a:buClr>
              <a:buSzPts val="2400"/>
              <a:buChar char="•"/>
              <a:defRPr sz="2400"/>
            </a:lvl3pPr>
            <a:lvl4pPr indent="-355600" lvl="3" marL="1828800" rtl="1" algn="r">
              <a:lnSpc>
                <a:spcPct val="90000"/>
              </a:lnSpc>
              <a:spcBef>
                <a:spcPts val="500"/>
              </a:spcBef>
              <a:spcAft>
                <a:spcPts val="0"/>
              </a:spcAft>
              <a:buClr>
                <a:schemeClr val="dk1"/>
              </a:buClr>
              <a:buSzPts val="2000"/>
              <a:buChar char="•"/>
              <a:defRPr sz="2000"/>
            </a:lvl4pPr>
            <a:lvl5pPr indent="-355600" lvl="4" marL="2286000" rtl="1" algn="r">
              <a:lnSpc>
                <a:spcPct val="90000"/>
              </a:lnSpc>
              <a:spcBef>
                <a:spcPts val="500"/>
              </a:spcBef>
              <a:spcAft>
                <a:spcPts val="0"/>
              </a:spcAft>
              <a:buClr>
                <a:schemeClr val="dk1"/>
              </a:buClr>
              <a:buSzPts val="2000"/>
              <a:buChar char="•"/>
              <a:defRPr sz="2000"/>
            </a:lvl5pPr>
            <a:lvl6pPr indent="-355600" lvl="5" marL="2743200" rtl="1" algn="r">
              <a:lnSpc>
                <a:spcPct val="90000"/>
              </a:lnSpc>
              <a:spcBef>
                <a:spcPts val="500"/>
              </a:spcBef>
              <a:spcAft>
                <a:spcPts val="0"/>
              </a:spcAft>
              <a:buClr>
                <a:schemeClr val="dk1"/>
              </a:buClr>
              <a:buSzPts val="2000"/>
              <a:buChar char="•"/>
              <a:defRPr sz="2000"/>
            </a:lvl6pPr>
            <a:lvl7pPr indent="-355600" lvl="6" marL="3200400" rtl="1" algn="r">
              <a:lnSpc>
                <a:spcPct val="90000"/>
              </a:lnSpc>
              <a:spcBef>
                <a:spcPts val="500"/>
              </a:spcBef>
              <a:spcAft>
                <a:spcPts val="0"/>
              </a:spcAft>
              <a:buClr>
                <a:schemeClr val="dk1"/>
              </a:buClr>
              <a:buSzPts val="2000"/>
              <a:buChar char="•"/>
              <a:defRPr sz="2000"/>
            </a:lvl7pPr>
            <a:lvl8pPr indent="-355600" lvl="7" marL="3657600" rtl="1" algn="r">
              <a:lnSpc>
                <a:spcPct val="90000"/>
              </a:lnSpc>
              <a:spcBef>
                <a:spcPts val="500"/>
              </a:spcBef>
              <a:spcAft>
                <a:spcPts val="0"/>
              </a:spcAft>
              <a:buClr>
                <a:schemeClr val="dk1"/>
              </a:buClr>
              <a:buSzPts val="2000"/>
              <a:buChar char="•"/>
              <a:defRPr sz="2000"/>
            </a:lvl8pPr>
            <a:lvl9pPr indent="-355600" lvl="8" marL="4114800" rtl="1" algn="r">
              <a:lnSpc>
                <a:spcPct val="90000"/>
              </a:lnSpc>
              <a:spcBef>
                <a:spcPts val="500"/>
              </a:spcBef>
              <a:spcAft>
                <a:spcPts val="0"/>
              </a:spcAft>
              <a:buClr>
                <a:schemeClr val="dk1"/>
              </a:buClr>
              <a:buSzPts val="2000"/>
              <a:buChar char="•"/>
              <a:defRPr sz="2000"/>
            </a:lvl9pPr>
          </a:lstStyle>
          <a:p/>
        </p:txBody>
      </p:sp>
      <p:sp>
        <p:nvSpPr>
          <p:cNvPr id="71" name="Google Shape;71;p3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72" name="Google Shape;72;p36"/>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73" name="Google Shape;7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74" name="Google Shape;74;p3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1.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1" algn="r">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1" algn="r">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1" algn="r">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1" algn="r">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 name="Google Shape;8;p27"/>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marR="0" rtl="1"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9" name="Google Shape;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1"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0" name="Google Shape;10;p2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 name="Shape 17"/>
        <p:cNvGrpSpPr/>
        <p:nvPr/>
      </p:nvGrpSpPr>
      <p:grpSpPr>
        <a:xfrm>
          <a:off x="0" y="0"/>
          <a:ext cx="0" cy="0"/>
          <a:chOff x="0" y="0"/>
          <a:chExt cx="0" cy="0"/>
        </a:xfrm>
      </p:grpSpPr>
      <p:sp>
        <p:nvSpPr>
          <p:cNvPr id="18" name="Google Shape;18;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1" algn="r">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1" algn="r">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1" algn="r">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1" algn="r">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26"/>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marR="0" rtl="1"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 name="Google Shape;2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1"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2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8.jp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image" Target="../media/image10.jpg"/><Relationship Id="rId13" Type="http://schemas.openxmlformats.org/officeDocument/2006/relationships/image" Target="../media/image4.jpg"/><Relationship Id="rId12"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8.jpg"/><Relationship Id="rId15" Type="http://schemas.openxmlformats.org/officeDocument/2006/relationships/image" Target="../media/image49.png"/><Relationship Id="rId14" Type="http://schemas.openxmlformats.org/officeDocument/2006/relationships/image" Target="../media/image5.jpg"/><Relationship Id="rId17" Type="http://schemas.openxmlformats.org/officeDocument/2006/relationships/image" Target="../media/image43.png"/><Relationship Id="rId16" Type="http://schemas.openxmlformats.org/officeDocument/2006/relationships/image" Target="../media/image45.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4.jpg"/><Relationship Id="rId8" Type="http://schemas.openxmlformats.org/officeDocument/2006/relationships/image" Target="../media/image4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firebase.google.com/" TargetMode="External"/><Relationship Id="rId4" Type="http://schemas.openxmlformats.org/officeDocument/2006/relationships/hyperlink" Target="https://robohash.org/" TargetMode="External"/><Relationship Id="rId9" Type="http://schemas.openxmlformats.org/officeDocument/2006/relationships/image" Target="../media/image48.png"/><Relationship Id="rId5" Type="http://schemas.openxmlformats.org/officeDocument/2006/relationships/hyperlink" Target="https://lottiefiles.com/" TargetMode="External"/><Relationship Id="rId6" Type="http://schemas.openxmlformats.org/officeDocument/2006/relationships/hyperlink" Target="https://github.com/DroidsOnRoids" TargetMode="External"/><Relationship Id="rId7" Type="http://schemas.openxmlformats.org/officeDocument/2006/relationships/hyperlink" Target="https://material.io/design" TargetMode="External"/><Relationship Id="rId8" Type="http://schemas.openxmlformats.org/officeDocument/2006/relationships/hyperlink" Target="https://github.com/google/gs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image" Target="../media/image10.jpg"/><Relationship Id="rId13" Type="http://schemas.openxmlformats.org/officeDocument/2006/relationships/image" Target="../media/image4.jpg"/><Relationship Id="rId12"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8.jpg"/><Relationship Id="rId15" Type="http://schemas.openxmlformats.org/officeDocument/2006/relationships/image" Target="../media/image7.jpg"/><Relationship Id="rId14" Type="http://schemas.openxmlformats.org/officeDocument/2006/relationships/image" Target="../media/image5.jpg"/><Relationship Id="rId16" Type="http://schemas.openxmlformats.org/officeDocument/2006/relationships/image" Target="../media/image16.png"/><Relationship Id="rId5" Type="http://schemas.openxmlformats.org/officeDocument/2006/relationships/image" Target="../media/image6.jpg"/><Relationship Id="rId6" Type="http://schemas.openxmlformats.org/officeDocument/2006/relationships/image" Target="../media/image14.jpg"/><Relationship Id="rId7" Type="http://schemas.openxmlformats.org/officeDocument/2006/relationships/image" Target="../media/image11.jpg"/><Relationship Id="rId8"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22.jpg"/><Relationship Id="rId5"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9.jpg"/><Relationship Id="rId9" Type="http://schemas.openxmlformats.org/officeDocument/2006/relationships/image" Target="../media/image3.jpg"/><Relationship Id="rId5" Type="http://schemas.openxmlformats.org/officeDocument/2006/relationships/image" Target="../media/image20.jpg"/><Relationship Id="rId6" Type="http://schemas.openxmlformats.org/officeDocument/2006/relationships/image" Target="../media/image7.jpg"/><Relationship Id="rId7" Type="http://schemas.openxmlformats.org/officeDocument/2006/relationships/image" Target="../media/image16.png"/><Relationship Id="rId8" Type="http://schemas.openxmlformats.org/officeDocument/2006/relationships/image" Target="../media/image4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6.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 name="Shape 102"/>
        <p:cNvGrpSpPr/>
        <p:nvPr/>
      </p:nvGrpSpPr>
      <p:grpSpPr>
        <a:xfrm>
          <a:off x="0" y="0"/>
          <a:ext cx="0" cy="0"/>
          <a:chOff x="0" y="0"/>
          <a:chExt cx="0" cy="0"/>
        </a:xfrm>
      </p:grpSpPr>
      <p:sp>
        <p:nvSpPr>
          <p:cNvPr id="103" name="Google Shape;103;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4" name="Google Shape;104;p1"/>
          <p:cNvPicPr preferRelativeResize="0"/>
          <p:nvPr/>
        </p:nvPicPr>
        <p:blipFill rotWithShape="1">
          <a:blip r:embed="rId3">
            <a:alphaModFix/>
          </a:blip>
          <a:srcRect b="7563" l="0" r="-1" t="14273"/>
          <a:stretch/>
        </p:blipFill>
        <p:spPr>
          <a:xfrm>
            <a:off x="3523488" y="10"/>
            <a:ext cx="8668512" cy="6857990"/>
          </a:xfrm>
          <a:prstGeom prst="rect">
            <a:avLst/>
          </a:prstGeom>
          <a:noFill/>
          <a:ln>
            <a:noFill/>
          </a:ln>
        </p:spPr>
      </p:pic>
      <p:sp>
        <p:nvSpPr>
          <p:cNvPr id="105" name="Google Shape;105;p1"/>
          <p:cNvSpPr/>
          <p:nvPr/>
        </p:nvSpPr>
        <p:spPr>
          <a:xfrm>
            <a:off x="3" y="0"/>
            <a:ext cx="9339206" cy="6858000"/>
          </a:xfrm>
          <a:prstGeom prst="rect">
            <a:avLst/>
          </a:prstGeom>
          <a:gradFill>
            <a:gsLst>
              <a:gs pos="0">
                <a:srgbClr val="000000">
                  <a:alpha val="0"/>
                </a:srgbClr>
              </a:gs>
              <a:gs pos="33000">
                <a:srgbClr val="000000">
                  <a:alpha val="63529"/>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1"/>
          <p:cNvSpPr txBox="1"/>
          <p:nvPr>
            <p:ph type="ctrTitle"/>
          </p:nvPr>
        </p:nvSpPr>
        <p:spPr>
          <a:xfrm>
            <a:off x="435309" y="1188929"/>
            <a:ext cx="4023360" cy="3204134"/>
          </a:xfrm>
          <a:prstGeom prst="rect">
            <a:avLst/>
          </a:prstGeom>
          <a:noFill/>
          <a:ln>
            <a:noFill/>
          </a:ln>
        </p:spPr>
        <p:txBody>
          <a:bodyPr anchorCtr="0" anchor="b" bIns="45700" lIns="91425" spcFirstLastPara="1" rIns="91425" wrap="square" tIns="45700">
            <a:normAutofit/>
          </a:bodyPr>
          <a:lstStyle/>
          <a:p>
            <a:pPr indent="0" lvl="0" marL="0" rtl="1" algn="l">
              <a:lnSpc>
                <a:spcPct val="90000"/>
              </a:lnSpc>
              <a:spcBef>
                <a:spcPts val="0"/>
              </a:spcBef>
              <a:spcAft>
                <a:spcPts val="0"/>
              </a:spcAft>
              <a:buClr>
                <a:schemeClr val="dk1"/>
              </a:buClr>
              <a:buSzPts val="6000"/>
              <a:buFont typeface="Calibri"/>
              <a:buNone/>
            </a:pPr>
            <a:r>
              <a:rPr lang="iw-IL" sz="3600"/>
              <a:t>פרויקט סיום </a:t>
            </a:r>
            <a:br>
              <a:rPr lang="iw-IL" sz="3600"/>
            </a:br>
            <a:r>
              <a:rPr lang="iw-IL" sz="2400"/>
              <a:t>פיתוח אפליקציות באנדרואיד</a:t>
            </a:r>
            <a:endParaRPr sz="3600"/>
          </a:p>
        </p:txBody>
      </p:sp>
      <p:sp>
        <p:nvSpPr>
          <p:cNvPr id="107" name="Google Shape;107;p1"/>
          <p:cNvSpPr txBox="1"/>
          <p:nvPr>
            <p:ph idx="1" type="subTitle"/>
          </p:nvPr>
        </p:nvSpPr>
        <p:spPr>
          <a:xfrm>
            <a:off x="401780" y="4872922"/>
            <a:ext cx="4023300" cy="1208100"/>
          </a:xfrm>
          <a:prstGeom prst="rect">
            <a:avLst/>
          </a:prstGeom>
          <a:noFill/>
          <a:ln>
            <a:noFill/>
          </a:ln>
        </p:spPr>
        <p:txBody>
          <a:bodyPr anchorCtr="0" anchor="t" bIns="45700" lIns="91425" spcFirstLastPara="1" rIns="91425" wrap="square" tIns="45700">
            <a:normAutofit/>
          </a:bodyPr>
          <a:lstStyle/>
          <a:p>
            <a:pPr indent="0" lvl="0" marL="0" rtl="1" algn="l">
              <a:lnSpc>
                <a:spcPct val="90000"/>
              </a:lnSpc>
              <a:spcBef>
                <a:spcPts val="0"/>
              </a:spcBef>
              <a:spcAft>
                <a:spcPts val="0"/>
              </a:spcAft>
              <a:buClr>
                <a:schemeClr val="dk1"/>
              </a:buClr>
              <a:buSzPts val="2400"/>
              <a:buNone/>
            </a:pPr>
            <a:r>
              <a:rPr lang="iw-IL" sz="1400"/>
              <a:t>גוני לירז 208494138</a:t>
            </a:r>
            <a:endParaRPr/>
          </a:p>
          <a:p>
            <a:pPr indent="0" lvl="0" marL="0" rtl="1" algn="l">
              <a:lnSpc>
                <a:spcPct val="90000"/>
              </a:lnSpc>
              <a:spcBef>
                <a:spcPts val="600"/>
              </a:spcBef>
              <a:spcAft>
                <a:spcPts val="0"/>
              </a:spcAft>
              <a:buClr>
                <a:schemeClr val="dk1"/>
              </a:buClr>
              <a:buSzPts val="2400"/>
              <a:buNone/>
            </a:pPr>
            <a:r>
              <a:rPr lang="iw-IL" sz="1400"/>
              <a:t>מתן מזרחי 203168026</a:t>
            </a:r>
            <a:endParaRPr/>
          </a:p>
          <a:p>
            <a:pPr indent="0" lvl="0" marL="0" rtl="1" algn="l">
              <a:lnSpc>
                <a:spcPct val="90000"/>
              </a:lnSpc>
              <a:spcBef>
                <a:spcPts val="600"/>
              </a:spcBef>
              <a:spcAft>
                <a:spcPts val="0"/>
              </a:spcAft>
              <a:buClr>
                <a:schemeClr val="dk1"/>
              </a:buClr>
              <a:buSzPts val="2400"/>
              <a:buNone/>
            </a:pPr>
            <a:r>
              <a:rPr lang="iw-IL" sz="1400"/>
              <a:t>אהרן קצין 209597921</a:t>
            </a:r>
            <a:endParaRPr/>
          </a:p>
          <a:p>
            <a:pPr indent="0" lvl="0" marL="0" rtl="1" algn="l">
              <a:lnSpc>
                <a:spcPct val="90000"/>
              </a:lnSpc>
              <a:spcBef>
                <a:spcPts val="600"/>
              </a:spcBef>
              <a:spcAft>
                <a:spcPts val="600"/>
              </a:spcAft>
              <a:buClr>
                <a:schemeClr val="dk1"/>
              </a:buClr>
              <a:buSzPts val="2400"/>
              <a:buNone/>
            </a:pPr>
            <a:r>
              <a:rPr lang="iw-IL" sz="1400"/>
              <a:t>רועי קליגר 315903880</a:t>
            </a:r>
            <a:endParaRPr sz="1400"/>
          </a:p>
        </p:txBody>
      </p:sp>
      <p:sp>
        <p:nvSpPr>
          <p:cNvPr id="108" name="Google Shape;108;p1"/>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9" name="Google Shape;109;p1"/>
          <p:cNvSpPr/>
          <p:nvPr/>
        </p:nvSpPr>
        <p:spPr>
          <a:xfrm>
            <a:off x="481029" y="4546920"/>
            <a:ext cx="3977640"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 name="Google Shape;110;p1"/>
          <p:cNvSpPr/>
          <p:nvPr/>
        </p:nvSpPr>
        <p:spPr>
          <a:xfrm>
            <a:off x="435309" y="495300"/>
            <a:ext cx="872791" cy="38591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7"/>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משחק</a:t>
            </a:r>
            <a:endParaRPr b="1" i="0" sz="2800" u="none" cap="none" strike="noStrike">
              <a:solidFill>
                <a:schemeClr val="lt1"/>
              </a:solidFill>
              <a:latin typeface="Calibri"/>
              <a:ea typeface="Calibri"/>
              <a:cs typeface="Calibri"/>
              <a:sym typeface="Calibri"/>
            </a:endParaRPr>
          </a:p>
        </p:txBody>
      </p:sp>
      <p:sp>
        <p:nvSpPr>
          <p:cNvPr id="242" name="Google Shape;242;p17"/>
          <p:cNvSpPr/>
          <p:nvPr/>
        </p:nvSpPr>
        <p:spPr>
          <a:xfrm>
            <a:off x="805948" y="2255163"/>
            <a:ext cx="5703295" cy="1062447"/>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כאשר הלוח מלא הוא נבדק. המשתמש מקבל חיווי מתאים וחוזר לעמוד בחירת הלוח/ תוצאות (לפי סוג המשחק אותו שיחק)</a:t>
            </a:r>
            <a:endParaRPr b="0" i="0" sz="2400" u="none" cap="none" strike="noStrike">
              <a:solidFill>
                <a:schemeClr val="lt1"/>
              </a:solidFill>
              <a:latin typeface="Calibri"/>
              <a:ea typeface="Calibri"/>
              <a:cs typeface="Calibri"/>
              <a:sym typeface="Calibri"/>
            </a:endParaRPr>
          </a:p>
        </p:txBody>
      </p:sp>
      <p:sp>
        <p:nvSpPr>
          <p:cNvPr id="243" name="Google Shape;243;p17"/>
          <p:cNvSpPr/>
          <p:nvPr/>
        </p:nvSpPr>
        <p:spPr>
          <a:xfrm>
            <a:off x="805948" y="3452467"/>
            <a:ext cx="5703295" cy="713853"/>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בסיום כל משחק מופיע למשתמש GIF אותו אנו מציגים ע"י שימוש בספריה חיצונית.</a:t>
            </a:r>
            <a:endParaRPr b="0" i="0" sz="1400" u="none" cap="none" strike="noStrike">
              <a:solidFill>
                <a:srgbClr val="000000"/>
              </a:solidFill>
              <a:latin typeface="Arial"/>
              <a:ea typeface="Arial"/>
              <a:cs typeface="Arial"/>
              <a:sym typeface="Arial"/>
            </a:endParaRPr>
          </a:p>
        </p:txBody>
      </p:sp>
      <p:sp>
        <p:nvSpPr>
          <p:cNvPr id="244" name="Google Shape;244;p17"/>
          <p:cNvSpPr/>
          <p:nvPr/>
        </p:nvSpPr>
        <p:spPr>
          <a:xfrm>
            <a:off x="782908" y="4301177"/>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קיימת למשתמש אופציה של קבלת רמז</a:t>
            </a:r>
            <a:endParaRPr b="0" i="0" sz="2400" u="none" cap="none" strike="noStrike">
              <a:solidFill>
                <a:schemeClr val="lt1"/>
              </a:solidFill>
              <a:latin typeface="Calibri"/>
              <a:ea typeface="Calibri"/>
              <a:cs typeface="Calibri"/>
              <a:sym typeface="Calibri"/>
            </a:endParaRPr>
          </a:p>
        </p:txBody>
      </p:sp>
      <p:sp>
        <p:nvSpPr>
          <p:cNvPr id="245" name="Google Shape;245;p17"/>
          <p:cNvSpPr/>
          <p:nvPr/>
        </p:nvSpPr>
        <p:spPr>
          <a:xfrm>
            <a:off x="782907" y="4999717"/>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כמו כן קיימת אופציה לביטול המהלך האחרון</a:t>
            </a:r>
            <a:endParaRPr b="0" i="0" sz="1400" u="none" cap="none" strike="noStrike">
              <a:solidFill>
                <a:srgbClr val="000000"/>
              </a:solidFill>
              <a:latin typeface="Arial"/>
              <a:ea typeface="Arial"/>
              <a:cs typeface="Arial"/>
              <a:sym typeface="Arial"/>
            </a:endParaRPr>
          </a:p>
        </p:txBody>
      </p:sp>
      <p:sp>
        <p:nvSpPr>
          <p:cNvPr id="246" name="Google Shape;246;p17"/>
          <p:cNvSpPr/>
          <p:nvPr/>
        </p:nvSpPr>
        <p:spPr>
          <a:xfrm>
            <a:off x="782912" y="5673599"/>
            <a:ext cx="5703295" cy="713852"/>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לחיצה מהירה על אותה משבצת תיחשב רק כפעולה אחת</a:t>
            </a:r>
            <a:endParaRPr b="0" i="0" sz="2400" u="none" cap="none" strike="noStrike">
              <a:solidFill>
                <a:schemeClr val="lt1"/>
              </a:solidFill>
              <a:latin typeface="Calibri"/>
              <a:ea typeface="Calibri"/>
              <a:cs typeface="Calibri"/>
              <a:sym typeface="Calibri"/>
            </a:endParaRPr>
          </a:p>
        </p:txBody>
      </p:sp>
      <p:sp>
        <p:nvSpPr>
          <p:cNvPr id="247" name="Google Shape;247;p17"/>
          <p:cNvSpPr/>
          <p:nvPr/>
        </p:nvSpPr>
        <p:spPr>
          <a:xfrm>
            <a:off x="782906" y="1406455"/>
            <a:ext cx="5703295" cy="713851"/>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None/>
            </a:pPr>
            <a:r>
              <a:rPr b="0" i="0" lang="iw-IL" sz="2400" u="none" cap="none" strike="noStrike">
                <a:solidFill>
                  <a:schemeClr val="lt1"/>
                </a:solidFill>
                <a:latin typeface="Calibri"/>
                <a:ea typeface="Calibri"/>
                <a:cs typeface="Calibri"/>
                <a:sym typeface="Calibri"/>
              </a:rPr>
              <a:t> תהליך קבלת הלוח ובדיקתו מתבצעים באופן </a:t>
            </a:r>
            <a:br>
              <a:rPr b="0" i="0" lang="iw-IL" sz="2400" u="none" cap="none" strike="noStrike">
                <a:solidFill>
                  <a:schemeClr val="lt1"/>
                </a:solidFill>
                <a:latin typeface="Calibri"/>
                <a:ea typeface="Calibri"/>
                <a:cs typeface="Calibri"/>
                <a:sym typeface="Calibri"/>
              </a:rPr>
            </a:br>
            <a:r>
              <a:rPr b="0" i="0" lang="iw-IL" sz="2400" u="none" cap="none" strike="noStrike">
                <a:solidFill>
                  <a:schemeClr val="lt1"/>
                </a:solidFill>
                <a:latin typeface="Calibri"/>
                <a:ea typeface="Calibri"/>
                <a:cs typeface="Calibri"/>
                <a:sym typeface="Calibri"/>
              </a:rPr>
              <a:t>א-סינכרוני </a:t>
            </a:r>
            <a:endParaRPr b="0" i="0" sz="2400" u="none" cap="none" strike="noStrike">
              <a:solidFill>
                <a:srgbClr val="000000"/>
              </a:solidFill>
              <a:latin typeface="Arial"/>
              <a:ea typeface="Arial"/>
              <a:cs typeface="Arial"/>
              <a:sym typeface="Arial"/>
            </a:endParaRPr>
          </a:p>
        </p:txBody>
      </p:sp>
      <p:pic>
        <p:nvPicPr>
          <p:cNvPr descr="תמונה שמכילה ריבוע&#10;&#10;התיאור נוצר באופן אוטומטי" id="248" name="Google Shape;248;p17"/>
          <p:cNvPicPr preferRelativeResize="0"/>
          <p:nvPr/>
        </p:nvPicPr>
        <p:blipFill rotWithShape="1">
          <a:blip r:embed="rId3">
            <a:alphaModFix/>
          </a:blip>
          <a:srcRect b="0" l="0" r="0" t="0"/>
          <a:stretch/>
        </p:blipFill>
        <p:spPr>
          <a:xfrm>
            <a:off x="8713777" y="153307"/>
            <a:ext cx="3103287" cy="6551385"/>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249" name="Google Shape;249;p17"/>
          <p:cNvPicPr preferRelativeResize="0"/>
          <p:nvPr/>
        </p:nvPicPr>
        <p:blipFill rotWithShape="1">
          <a:blip r:embed="rId4">
            <a:alphaModFix/>
          </a:blip>
          <a:srcRect b="0" l="0" r="0" t="0"/>
          <a:stretch/>
        </p:blipFill>
        <p:spPr>
          <a:xfrm>
            <a:off x="6732284" y="2957975"/>
            <a:ext cx="1758452" cy="3712288"/>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8"/>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סיום משחק</a:t>
            </a:r>
            <a:endParaRPr b="1" i="0" sz="2800" u="none" cap="none" strike="noStrike">
              <a:solidFill>
                <a:schemeClr val="lt1"/>
              </a:solidFill>
              <a:latin typeface="Calibri"/>
              <a:ea typeface="Calibri"/>
              <a:cs typeface="Calibri"/>
              <a:sym typeface="Calibri"/>
            </a:endParaRPr>
          </a:p>
        </p:txBody>
      </p:sp>
      <p:sp>
        <p:nvSpPr>
          <p:cNvPr id="255" name="Google Shape;255;p18"/>
          <p:cNvSpPr/>
          <p:nvPr/>
        </p:nvSpPr>
        <p:spPr>
          <a:xfrm>
            <a:off x="805953" y="1699803"/>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מופיע כאשר המשתמש מסיים משחק חופשי</a:t>
            </a:r>
            <a:endParaRPr b="0" i="0" sz="2400" u="none" cap="none" strike="noStrike">
              <a:solidFill>
                <a:schemeClr val="lt1"/>
              </a:solidFill>
              <a:latin typeface="Calibri"/>
              <a:ea typeface="Calibri"/>
              <a:cs typeface="Calibri"/>
              <a:sym typeface="Calibri"/>
            </a:endParaRPr>
          </a:p>
        </p:txBody>
      </p:sp>
      <p:sp>
        <p:nvSpPr>
          <p:cNvPr id="256" name="Google Shape;256;p18"/>
          <p:cNvSpPr/>
          <p:nvPr/>
        </p:nvSpPr>
        <p:spPr>
          <a:xfrm>
            <a:off x="805951" y="2373684"/>
            <a:ext cx="5703295" cy="793425"/>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מציג את הניקוד במשחק הנוכחי והניקוד הגבוה של המשתמש (נשמר מקומי על המכשיר)</a:t>
            </a:r>
            <a:endParaRPr b="0" i="0" sz="2400" u="none" cap="none" strike="noStrike">
              <a:solidFill>
                <a:schemeClr val="lt1"/>
              </a:solidFill>
              <a:latin typeface="Calibri"/>
              <a:ea typeface="Calibri"/>
              <a:cs typeface="Calibri"/>
              <a:sym typeface="Calibri"/>
            </a:endParaRPr>
          </a:p>
        </p:txBody>
      </p:sp>
      <p:sp>
        <p:nvSpPr>
          <p:cNvPr id="257" name="Google Shape;257;p18"/>
          <p:cNvSpPr/>
          <p:nvPr/>
        </p:nvSpPr>
        <p:spPr>
          <a:xfrm>
            <a:off x="805953" y="3286651"/>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1" i="0" lang="iw-IL" sz="2400" u="none" cap="none" strike="noStrike">
                <a:solidFill>
                  <a:schemeClr val="lt1"/>
                </a:solidFill>
                <a:latin typeface="Calibri"/>
                <a:ea typeface="Calibri"/>
                <a:cs typeface="Calibri"/>
                <a:sym typeface="Calibri"/>
              </a:rPr>
              <a:t>מציג אנימציות זיקוקים ופודיום לאחר ניצחון</a:t>
            </a:r>
            <a:endParaRPr b="1" i="0" sz="2400" u="none" cap="none" strike="noStrike">
              <a:solidFill>
                <a:schemeClr val="lt1"/>
              </a:solidFill>
              <a:latin typeface="Calibri"/>
              <a:ea typeface="Calibri"/>
              <a:cs typeface="Calibri"/>
              <a:sym typeface="Calibri"/>
            </a:endParaRPr>
          </a:p>
        </p:txBody>
      </p:sp>
      <p:sp>
        <p:nvSpPr>
          <p:cNvPr id="258" name="Google Shape;258;p18"/>
          <p:cNvSpPr/>
          <p:nvPr/>
        </p:nvSpPr>
        <p:spPr>
          <a:xfrm>
            <a:off x="805952" y="3960534"/>
            <a:ext cx="5703295" cy="673882"/>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לצורך 'החזקת המשתמש' מוצג כפתור יחיד של משחק חדש - למשיכת המשתמש למשחק נוסף</a:t>
            </a:r>
            <a:endParaRPr b="0" i="0" sz="2400" u="none" cap="none" strike="noStrike">
              <a:solidFill>
                <a:schemeClr val="lt1"/>
              </a:solidFill>
              <a:latin typeface="Calibri"/>
              <a:ea typeface="Calibri"/>
              <a:cs typeface="Calibri"/>
              <a:sym typeface="Calibri"/>
            </a:endParaRPr>
          </a:p>
        </p:txBody>
      </p:sp>
      <p:sp>
        <p:nvSpPr>
          <p:cNvPr id="259" name="Google Shape;259;p18"/>
          <p:cNvSpPr/>
          <p:nvPr/>
        </p:nvSpPr>
        <p:spPr>
          <a:xfrm>
            <a:off x="805951" y="4753928"/>
            <a:ext cx="5703300" cy="793483"/>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כאשר המשתמש שבר שיא אישי, תוצג הודעה ואנימציית סרט ניצחון</a:t>
            </a:r>
            <a:endParaRPr b="0" i="0" sz="2400" u="none" cap="none" strike="noStrike">
              <a:solidFill>
                <a:schemeClr val="lt1"/>
              </a:solidFill>
              <a:latin typeface="Calibri"/>
              <a:ea typeface="Calibri"/>
              <a:cs typeface="Calibri"/>
              <a:sym typeface="Calibri"/>
            </a:endParaRPr>
          </a:p>
        </p:txBody>
      </p:sp>
      <p:pic>
        <p:nvPicPr>
          <p:cNvPr id="260" name="Google Shape;260;p18"/>
          <p:cNvPicPr preferRelativeResize="0"/>
          <p:nvPr/>
        </p:nvPicPr>
        <p:blipFill rotWithShape="1">
          <a:blip r:embed="rId3">
            <a:alphaModFix/>
          </a:blip>
          <a:srcRect b="0" l="0" r="0" t="0"/>
          <a:stretch/>
        </p:blipFill>
        <p:spPr>
          <a:xfrm>
            <a:off x="8853181" y="149368"/>
            <a:ext cx="2938770" cy="6559263"/>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261" name="Google Shape;261;p18"/>
          <p:cNvPicPr preferRelativeResize="0"/>
          <p:nvPr/>
        </p:nvPicPr>
        <p:blipFill rotWithShape="1">
          <a:blip r:embed="rId4">
            <a:alphaModFix/>
          </a:blip>
          <a:srcRect b="0" l="0" r="0" t="0"/>
          <a:stretch/>
        </p:blipFill>
        <p:spPr>
          <a:xfrm>
            <a:off x="7029451" y="3289844"/>
            <a:ext cx="1619250" cy="3418787"/>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9"/>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לוח תוצאות</a:t>
            </a:r>
            <a:endParaRPr b="1" i="0" sz="2800" u="none" cap="none" strike="noStrike">
              <a:solidFill>
                <a:schemeClr val="lt1"/>
              </a:solidFill>
              <a:latin typeface="Calibri"/>
              <a:ea typeface="Calibri"/>
              <a:cs typeface="Calibri"/>
              <a:sym typeface="Calibri"/>
            </a:endParaRPr>
          </a:p>
        </p:txBody>
      </p:sp>
      <p:sp>
        <p:nvSpPr>
          <p:cNvPr id="267" name="Google Shape;267;p19"/>
          <p:cNvSpPr/>
          <p:nvPr/>
        </p:nvSpPr>
        <p:spPr>
          <a:xfrm>
            <a:off x="805953" y="1460719"/>
            <a:ext cx="5703295" cy="793424"/>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נגיש מהתפריט הראשי או לאחר ניצחון באתגר היומי</a:t>
            </a:r>
            <a:endParaRPr b="0" i="0" sz="2400" u="none" cap="none" strike="noStrike">
              <a:solidFill>
                <a:schemeClr val="lt1"/>
              </a:solidFill>
              <a:latin typeface="Calibri"/>
              <a:ea typeface="Calibri"/>
              <a:cs typeface="Calibri"/>
              <a:sym typeface="Calibri"/>
            </a:endParaRPr>
          </a:p>
        </p:txBody>
      </p:sp>
      <p:sp>
        <p:nvSpPr>
          <p:cNvPr id="268" name="Google Shape;268;p19"/>
          <p:cNvSpPr/>
          <p:nvPr/>
        </p:nvSpPr>
        <p:spPr>
          <a:xfrm>
            <a:off x="805944" y="3213939"/>
            <a:ext cx="5703295" cy="80487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מציג רשימה נגללת של עשרת המשתמשים עם הניקוד הגבוה ביותר הנמשכת מהשרת</a:t>
            </a:r>
            <a:endParaRPr b="0" i="0" sz="2400" u="none" cap="none" strike="noStrike">
              <a:solidFill>
                <a:schemeClr val="lt1"/>
              </a:solidFill>
              <a:latin typeface="Calibri"/>
              <a:ea typeface="Calibri"/>
              <a:cs typeface="Calibri"/>
              <a:sym typeface="Calibri"/>
            </a:endParaRPr>
          </a:p>
        </p:txBody>
      </p:sp>
      <p:sp>
        <p:nvSpPr>
          <p:cNvPr id="269" name="Google Shape;269;p19"/>
          <p:cNvSpPr/>
          <p:nvPr/>
        </p:nvSpPr>
        <p:spPr>
          <a:xfrm>
            <a:off x="805944" y="4086925"/>
            <a:ext cx="5703295" cy="80487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לכל משתמש מיוצר אווטר RoboHas</a:t>
            </a:r>
            <a:r>
              <a:rPr lang="iw-IL" sz="2400">
                <a:solidFill>
                  <a:schemeClr val="lt1"/>
                </a:solidFill>
                <a:latin typeface="Calibri"/>
                <a:ea typeface="Calibri"/>
                <a:cs typeface="Calibri"/>
                <a:sym typeface="Calibri"/>
              </a:rPr>
              <a:t>h</a:t>
            </a:r>
            <a:r>
              <a:rPr b="0" i="0" lang="iw-IL" sz="2400" u="none" cap="none" strike="noStrike">
                <a:solidFill>
                  <a:schemeClr val="lt1"/>
                </a:solidFill>
                <a:latin typeface="Calibri"/>
                <a:ea typeface="Calibri"/>
                <a:cs typeface="Calibri"/>
                <a:sym typeface="Calibri"/>
              </a:rPr>
              <a:t> המבוסס על המזהה האישי של FireBase</a:t>
            </a:r>
            <a:endParaRPr b="0" i="0" sz="2400" u="none" cap="none" strike="noStrike">
              <a:solidFill>
                <a:schemeClr val="lt1"/>
              </a:solidFill>
              <a:latin typeface="Calibri"/>
              <a:ea typeface="Calibri"/>
              <a:cs typeface="Calibri"/>
              <a:sym typeface="Calibri"/>
            </a:endParaRPr>
          </a:p>
        </p:txBody>
      </p:sp>
      <p:sp>
        <p:nvSpPr>
          <p:cNvPr id="270" name="Google Shape;270;p19"/>
          <p:cNvSpPr/>
          <p:nvPr/>
        </p:nvSpPr>
        <p:spPr>
          <a:xfrm>
            <a:off x="805944" y="4984091"/>
            <a:ext cx="5703295" cy="80487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שורת הניקוד של המשתמש הנוכחי תובלט ברשימת השיאים</a:t>
            </a:r>
            <a:endParaRPr b="0" i="0" sz="2400" u="none" cap="none" strike="noStrike">
              <a:solidFill>
                <a:schemeClr val="lt1"/>
              </a:solidFill>
              <a:latin typeface="Calibri"/>
              <a:ea typeface="Calibri"/>
              <a:cs typeface="Calibri"/>
              <a:sym typeface="Calibri"/>
            </a:endParaRPr>
          </a:p>
        </p:txBody>
      </p:sp>
      <p:sp>
        <p:nvSpPr>
          <p:cNvPr id="271" name="Google Shape;271;p19"/>
          <p:cNvSpPr/>
          <p:nvPr/>
        </p:nvSpPr>
        <p:spPr>
          <a:xfrm>
            <a:off x="805944" y="2330825"/>
            <a:ext cx="5703295" cy="80487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לאחר משחק יומי נשלחים פרטי המשתמש</a:t>
            </a:r>
            <a:r>
              <a:rPr lang="iw-IL" sz="2400">
                <a:solidFill>
                  <a:schemeClr val="lt1"/>
                </a:solidFill>
                <a:latin typeface="Calibri"/>
                <a:ea typeface="Calibri"/>
                <a:cs typeface="Calibri"/>
                <a:sym typeface="Calibri"/>
              </a:rPr>
              <a:t>, </a:t>
            </a:r>
            <a:r>
              <a:rPr b="0" i="0" lang="iw-IL" sz="2400" u="none" cap="none" strike="noStrike">
                <a:solidFill>
                  <a:schemeClr val="lt1"/>
                </a:solidFill>
                <a:latin typeface="Calibri"/>
                <a:ea typeface="Calibri"/>
                <a:cs typeface="Calibri"/>
                <a:sym typeface="Calibri"/>
              </a:rPr>
              <a:t>ניקודו </a:t>
            </a:r>
            <a:r>
              <a:rPr lang="iw-IL" sz="2400">
                <a:solidFill>
                  <a:schemeClr val="lt1"/>
                </a:solidFill>
                <a:latin typeface="Calibri"/>
                <a:ea typeface="Calibri"/>
                <a:cs typeface="Calibri"/>
                <a:sym typeface="Calibri"/>
              </a:rPr>
              <a:t>וגודל הלוח </a:t>
            </a:r>
            <a:r>
              <a:rPr b="0" i="0" lang="iw-IL" sz="2400" u="none" cap="none" strike="noStrike">
                <a:solidFill>
                  <a:schemeClr val="lt1"/>
                </a:solidFill>
                <a:latin typeface="Calibri"/>
                <a:ea typeface="Calibri"/>
                <a:cs typeface="Calibri"/>
                <a:sym typeface="Calibri"/>
              </a:rPr>
              <a:t>לשרת</a:t>
            </a:r>
            <a:endParaRPr b="0" i="0" sz="2400" u="none" cap="none" strike="noStrike">
              <a:solidFill>
                <a:schemeClr val="lt1"/>
              </a:solidFill>
              <a:latin typeface="Calibri"/>
              <a:ea typeface="Calibri"/>
              <a:cs typeface="Calibri"/>
              <a:sym typeface="Calibri"/>
            </a:endParaRPr>
          </a:p>
        </p:txBody>
      </p:sp>
      <p:sp>
        <p:nvSpPr>
          <p:cNvPr id="272" name="Google Shape;272;p19"/>
          <p:cNvSpPr/>
          <p:nvPr/>
        </p:nvSpPr>
        <p:spPr>
          <a:xfrm>
            <a:off x="805944" y="5881257"/>
            <a:ext cx="5703300" cy="804957"/>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לצורך 'החזקת המשתמש' מוצג כפתור יחיד של משחק חדש - למשיכת המשתמש למשחק נוסף</a:t>
            </a:r>
            <a:endParaRPr/>
          </a:p>
        </p:txBody>
      </p:sp>
      <p:pic>
        <p:nvPicPr>
          <p:cNvPr id="273" name="Google Shape;273;p19"/>
          <p:cNvPicPr preferRelativeResize="0"/>
          <p:nvPr/>
        </p:nvPicPr>
        <p:blipFill rotWithShape="1">
          <a:blip r:embed="rId3">
            <a:alphaModFix/>
          </a:blip>
          <a:srcRect b="0" l="0" r="0" t="0"/>
          <a:stretch/>
        </p:blipFill>
        <p:spPr>
          <a:xfrm>
            <a:off x="8673733" y="153307"/>
            <a:ext cx="3103287" cy="6551385"/>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274" name="Google Shape;274;p19"/>
          <p:cNvPicPr preferRelativeResize="0"/>
          <p:nvPr/>
        </p:nvPicPr>
        <p:blipFill rotWithShape="1">
          <a:blip r:embed="rId4">
            <a:alphaModFix/>
          </a:blip>
          <a:srcRect b="0" l="0" r="0" t="0"/>
          <a:stretch/>
        </p:blipFill>
        <p:spPr>
          <a:xfrm>
            <a:off x="6712356" y="2846976"/>
            <a:ext cx="1758261" cy="3712288"/>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0"/>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חוקי המשחק</a:t>
            </a:r>
            <a:endParaRPr b="1" i="0" sz="2800" u="none" cap="none" strike="noStrike">
              <a:solidFill>
                <a:schemeClr val="lt1"/>
              </a:solidFill>
              <a:latin typeface="Calibri"/>
              <a:ea typeface="Calibri"/>
              <a:cs typeface="Calibri"/>
              <a:sym typeface="Calibri"/>
            </a:endParaRPr>
          </a:p>
        </p:txBody>
      </p:sp>
      <p:sp>
        <p:nvSpPr>
          <p:cNvPr id="280" name="Google Shape;280;p20"/>
          <p:cNvSpPr/>
          <p:nvPr/>
        </p:nvSpPr>
        <p:spPr>
          <a:xfrm>
            <a:off x="805953" y="1699803"/>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נגיש בעת משחק בלבד</a:t>
            </a:r>
            <a:endParaRPr b="0" i="0" sz="2400" u="none" cap="none" strike="noStrike">
              <a:solidFill>
                <a:schemeClr val="lt1"/>
              </a:solidFill>
              <a:latin typeface="Calibri"/>
              <a:ea typeface="Calibri"/>
              <a:cs typeface="Calibri"/>
              <a:sym typeface="Calibri"/>
            </a:endParaRPr>
          </a:p>
        </p:txBody>
      </p:sp>
      <p:sp>
        <p:nvSpPr>
          <p:cNvPr id="281" name="Google Shape;281;p20"/>
          <p:cNvSpPr/>
          <p:nvPr/>
        </p:nvSpPr>
        <p:spPr>
          <a:xfrm>
            <a:off x="805952" y="2493227"/>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מכיל </a:t>
            </a:r>
            <a:r>
              <a:rPr b="1" i="0" lang="iw-IL" sz="2400" u="none" cap="none" strike="noStrike">
                <a:solidFill>
                  <a:schemeClr val="lt1"/>
                </a:solidFill>
                <a:latin typeface="Calibri"/>
                <a:ea typeface="Calibri"/>
                <a:cs typeface="Calibri"/>
                <a:sym typeface="Calibri"/>
              </a:rPr>
              <a:t>תזכורת</a:t>
            </a:r>
            <a:r>
              <a:rPr b="0" i="0" lang="iw-IL" sz="2400" u="none" cap="none" strike="noStrike">
                <a:solidFill>
                  <a:schemeClr val="lt1"/>
                </a:solidFill>
                <a:latin typeface="Calibri"/>
                <a:ea typeface="Calibri"/>
                <a:cs typeface="Calibri"/>
                <a:sym typeface="Calibri"/>
              </a:rPr>
              <a:t> לגבי חוקי המשחק</a:t>
            </a:r>
            <a:endParaRPr b="0" i="0" sz="2400" u="none" cap="none" strike="noStrike">
              <a:solidFill>
                <a:schemeClr val="lt1"/>
              </a:solidFill>
              <a:latin typeface="Calibri"/>
              <a:ea typeface="Calibri"/>
              <a:cs typeface="Calibri"/>
              <a:sym typeface="Calibri"/>
            </a:endParaRPr>
          </a:p>
        </p:txBody>
      </p:sp>
      <p:sp>
        <p:nvSpPr>
          <p:cNvPr id="282" name="Google Shape;282;p20"/>
          <p:cNvSpPr/>
          <p:nvPr/>
        </p:nvSpPr>
        <p:spPr>
          <a:xfrm>
            <a:off x="805953" y="3286651"/>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כפתור X מוביל לחזרה למשחק</a:t>
            </a:r>
            <a:endParaRPr b="0" i="0" sz="2400" u="none" cap="none" strike="noStrike">
              <a:solidFill>
                <a:schemeClr val="lt1"/>
              </a:solidFill>
              <a:latin typeface="Calibri"/>
              <a:ea typeface="Calibri"/>
              <a:cs typeface="Calibri"/>
              <a:sym typeface="Calibri"/>
            </a:endParaRPr>
          </a:p>
        </p:txBody>
      </p:sp>
      <p:pic>
        <p:nvPicPr>
          <p:cNvPr descr="תמונה שמכילה טקסט&#10;&#10;התיאור נוצר באופן אוטומטי" id="283" name="Google Shape;283;p20"/>
          <p:cNvPicPr preferRelativeResize="0"/>
          <p:nvPr/>
        </p:nvPicPr>
        <p:blipFill rotWithShape="1">
          <a:blip r:embed="rId3">
            <a:alphaModFix/>
          </a:blip>
          <a:srcRect b="0" l="0" r="0" t="0"/>
          <a:stretch/>
        </p:blipFill>
        <p:spPr>
          <a:xfrm>
            <a:off x="6649865" y="3063315"/>
            <a:ext cx="1758452" cy="3712289"/>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descr="תמונה שמכילה טקסט&#10;&#10;התיאור נוצר באופן אוטומטי" id="284" name="Google Shape;284;p20"/>
          <p:cNvPicPr preferRelativeResize="0"/>
          <p:nvPr/>
        </p:nvPicPr>
        <p:blipFill rotWithShape="1">
          <a:blip r:embed="rId4">
            <a:alphaModFix/>
          </a:blip>
          <a:srcRect b="0" l="0" r="0" t="0"/>
          <a:stretch/>
        </p:blipFill>
        <p:spPr>
          <a:xfrm>
            <a:off x="8548938" y="25998"/>
            <a:ext cx="3248174" cy="6858000"/>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1"/>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עלינו</a:t>
            </a:r>
            <a:endParaRPr b="1" i="0" sz="2800" u="none" cap="none" strike="noStrike">
              <a:solidFill>
                <a:schemeClr val="lt1"/>
              </a:solidFill>
              <a:latin typeface="Calibri"/>
              <a:ea typeface="Calibri"/>
              <a:cs typeface="Calibri"/>
              <a:sym typeface="Calibri"/>
            </a:endParaRPr>
          </a:p>
        </p:txBody>
      </p:sp>
      <p:sp>
        <p:nvSpPr>
          <p:cNvPr id="290" name="Google Shape;290;p21"/>
          <p:cNvSpPr/>
          <p:nvPr/>
        </p:nvSpPr>
        <p:spPr>
          <a:xfrm>
            <a:off x="805953" y="1699803"/>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מכיל מידע אודות מפתחי האפליקציה</a:t>
            </a:r>
            <a:endParaRPr b="0" i="0" sz="2400" u="none" cap="none" strike="noStrike">
              <a:solidFill>
                <a:schemeClr val="lt1"/>
              </a:solidFill>
              <a:latin typeface="Calibri"/>
              <a:ea typeface="Calibri"/>
              <a:cs typeface="Calibri"/>
              <a:sym typeface="Calibri"/>
            </a:endParaRPr>
          </a:p>
        </p:txBody>
      </p:sp>
      <p:sp>
        <p:nvSpPr>
          <p:cNvPr id="291" name="Google Shape;291;p21"/>
          <p:cNvSpPr/>
          <p:nvPr/>
        </p:nvSpPr>
        <p:spPr>
          <a:xfrm>
            <a:off x="805952" y="2493227"/>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rtl="1" algn="r">
              <a:spcBef>
                <a:spcPts val="0"/>
              </a:spcBef>
              <a:spcAft>
                <a:spcPts val="0"/>
              </a:spcAft>
              <a:buClr>
                <a:schemeClr val="lt1"/>
              </a:buClr>
              <a:buSzPts val="2400"/>
              <a:buFont typeface="Calibri"/>
              <a:buNone/>
            </a:pPr>
            <a:r>
              <a:rPr lang="iw-IL" sz="2400">
                <a:solidFill>
                  <a:schemeClr val="lt1"/>
                </a:solidFill>
                <a:latin typeface="Calibri"/>
                <a:ea typeface="Calibri"/>
                <a:cs typeface="Calibri"/>
                <a:sym typeface="Calibri"/>
              </a:rPr>
              <a:t>     </a:t>
            </a:r>
            <a:br>
              <a:rPr lang="iw-IL" sz="2400">
                <a:solidFill>
                  <a:schemeClr val="lt1"/>
                </a:solidFill>
                <a:latin typeface="Calibri"/>
                <a:ea typeface="Calibri"/>
                <a:cs typeface="Calibri"/>
                <a:sym typeface="Calibri"/>
              </a:rPr>
            </a:br>
            <a:r>
              <a:rPr lang="iw-IL" sz="2400">
                <a:solidFill>
                  <a:schemeClr val="lt1"/>
                </a:solidFill>
                <a:latin typeface="Calibri"/>
                <a:ea typeface="Calibri"/>
                <a:cs typeface="Calibri"/>
                <a:sym typeface="Calibri"/>
              </a:rPr>
              <a:t>           </a:t>
            </a:r>
            <a:r>
              <a:rPr lang="iw-IL" sz="2400">
                <a:solidFill>
                  <a:schemeClr val="lt1"/>
                </a:solidFill>
                <a:latin typeface="Calibri"/>
                <a:ea typeface="Calibri"/>
                <a:cs typeface="Calibri"/>
                <a:sym typeface="Calibri"/>
              </a:rPr>
              <a:t>כפתור X מוביל חזרה למסך הבית </a:t>
            </a:r>
            <a:endParaRPr sz="2400">
              <a:solidFill>
                <a:schemeClr val="lt1"/>
              </a:solidFill>
              <a:latin typeface="Calibri"/>
              <a:ea typeface="Calibri"/>
              <a:cs typeface="Calibri"/>
              <a:sym typeface="Calibri"/>
            </a:endParaRPr>
          </a:p>
          <a:p>
            <a:pPr indent="0" lvl="0" marL="0" marR="0" rtl="1" algn="ctr">
              <a:lnSpc>
                <a:spcPct val="100000"/>
              </a:lnSpc>
              <a:spcBef>
                <a:spcPts val="0"/>
              </a:spcBef>
              <a:spcAft>
                <a:spcPts val="0"/>
              </a:spcAft>
              <a:buClr>
                <a:schemeClr val="lt1"/>
              </a:buClr>
              <a:buSzPts val="2400"/>
              <a:buFont typeface="Calibri"/>
              <a:buNone/>
            </a:pPr>
            <a:r>
              <a:t/>
            </a:r>
            <a:endParaRPr sz="2400">
              <a:solidFill>
                <a:schemeClr val="lt1"/>
              </a:solidFill>
              <a:latin typeface="Calibri"/>
              <a:ea typeface="Calibri"/>
              <a:cs typeface="Calibri"/>
              <a:sym typeface="Calibri"/>
            </a:endParaRPr>
          </a:p>
        </p:txBody>
      </p:sp>
      <p:pic>
        <p:nvPicPr>
          <p:cNvPr id="292" name="Google Shape;292;p21"/>
          <p:cNvPicPr preferRelativeResize="0"/>
          <p:nvPr/>
        </p:nvPicPr>
        <p:blipFill>
          <a:blip r:embed="rId3">
            <a:alphaModFix/>
          </a:blip>
          <a:stretch>
            <a:fillRect/>
          </a:stretch>
        </p:blipFill>
        <p:spPr>
          <a:xfrm>
            <a:off x="6836500" y="2867750"/>
            <a:ext cx="1758600" cy="3824400"/>
          </a:xfrm>
          <a:prstGeom prst="roundRect">
            <a:avLst>
              <a:gd fmla="val 16667" name="adj"/>
            </a:avLst>
          </a:prstGeom>
          <a:noFill/>
          <a:ln cap="flat" cmpd="sng" w="28575">
            <a:solidFill>
              <a:schemeClr val="dk1"/>
            </a:solidFill>
            <a:prstDash val="solid"/>
            <a:round/>
            <a:headEnd len="sm" w="sm" type="none"/>
            <a:tailEnd len="sm" w="sm" type="none"/>
          </a:ln>
        </p:spPr>
      </p:pic>
      <p:pic>
        <p:nvPicPr>
          <p:cNvPr id="293" name="Google Shape;293;p21"/>
          <p:cNvPicPr preferRelativeResize="0"/>
          <p:nvPr/>
        </p:nvPicPr>
        <p:blipFill rotWithShape="1">
          <a:blip r:embed="rId4">
            <a:alphaModFix/>
          </a:blip>
          <a:srcRect b="0" l="2049" r="1276" t="1438"/>
          <a:stretch/>
        </p:blipFill>
        <p:spPr>
          <a:xfrm>
            <a:off x="8773200" y="154775"/>
            <a:ext cx="3008400" cy="6605100"/>
          </a:xfrm>
          <a:prstGeom prst="roundRect">
            <a:avLst>
              <a:gd fmla="val 16667" name="adj"/>
            </a:avLst>
          </a:prstGeom>
          <a:noFill/>
          <a:ln cap="flat" cmpd="sng" w="2857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
          <p:cNvSpPr/>
          <p:nvPr/>
        </p:nvSpPr>
        <p:spPr>
          <a:xfrm>
            <a:off x="838200" y="442909"/>
            <a:ext cx="10912711"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תרשים הזרימה- FLOW  אפליקציה </a:t>
            </a:r>
            <a:endParaRPr b="0" i="0" sz="2800" u="none" cap="none" strike="noStrike">
              <a:solidFill>
                <a:srgbClr val="000000"/>
              </a:solidFill>
              <a:latin typeface="Arial"/>
              <a:ea typeface="Arial"/>
              <a:cs typeface="Arial"/>
              <a:sym typeface="Arial"/>
            </a:endParaRPr>
          </a:p>
        </p:txBody>
      </p:sp>
      <p:pic>
        <p:nvPicPr>
          <p:cNvPr id="299" name="Google Shape;299;p3"/>
          <p:cNvPicPr preferRelativeResize="0"/>
          <p:nvPr/>
        </p:nvPicPr>
        <p:blipFill rotWithShape="1">
          <a:blip r:embed="rId3">
            <a:alphaModFix/>
          </a:blip>
          <a:srcRect b="0" l="0" r="0" t="0"/>
          <a:stretch/>
        </p:blipFill>
        <p:spPr>
          <a:xfrm>
            <a:off x="4939577" y="4194054"/>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תמונה שמכילה טקסט&#10;&#10;התיאור נוצר באופן אוטומטי" id="300" name="Google Shape;300;p3"/>
          <p:cNvPicPr preferRelativeResize="0"/>
          <p:nvPr/>
        </p:nvPicPr>
        <p:blipFill rotWithShape="1">
          <a:blip r:embed="rId4">
            <a:alphaModFix/>
          </a:blip>
          <a:srcRect b="0" l="0" r="0" t="0"/>
          <a:stretch/>
        </p:blipFill>
        <p:spPr>
          <a:xfrm>
            <a:off x="9377629" y="4194054"/>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תמונה שמכילה טקסט&#10;&#10;התיאור נוצר באופן אוטומטי" id="301" name="Google Shape;301;p3"/>
          <p:cNvPicPr preferRelativeResize="0"/>
          <p:nvPr/>
        </p:nvPicPr>
        <p:blipFill rotWithShape="1">
          <a:blip r:embed="rId5">
            <a:alphaModFix/>
          </a:blip>
          <a:srcRect b="0" l="0" r="0" t="0"/>
          <a:stretch/>
        </p:blipFill>
        <p:spPr>
          <a:xfrm>
            <a:off x="10393585" y="1553426"/>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02" name="Google Shape;302;p3"/>
          <p:cNvPicPr preferRelativeResize="0"/>
          <p:nvPr/>
        </p:nvPicPr>
        <p:blipFill rotWithShape="1">
          <a:blip r:embed="rId6">
            <a:alphaModFix/>
          </a:blip>
          <a:srcRect b="0" l="0" r="0" t="0"/>
          <a:stretch/>
        </p:blipFill>
        <p:spPr>
          <a:xfrm>
            <a:off x="387291" y="1560250"/>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03" name="Google Shape;303;p3"/>
          <p:cNvPicPr preferRelativeResize="0"/>
          <p:nvPr/>
        </p:nvPicPr>
        <p:blipFill rotWithShape="1">
          <a:blip r:embed="rId7">
            <a:alphaModFix/>
          </a:blip>
          <a:srcRect b="0" l="0" r="0" t="0"/>
          <a:stretch/>
        </p:blipFill>
        <p:spPr>
          <a:xfrm>
            <a:off x="1977634" y="1560254"/>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04" name="Google Shape;304;p3"/>
          <p:cNvPicPr preferRelativeResize="0"/>
          <p:nvPr/>
        </p:nvPicPr>
        <p:blipFill rotWithShape="1">
          <a:blip r:embed="rId8">
            <a:alphaModFix/>
          </a:blip>
          <a:srcRect b="0" l="0" r="0" t="0"/>
          <a:stretch/>
        </p:blipFill>
        <p:spPr>
          <a:xfrm>
            <a:off x="4788371" y="1560252"/>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תמונה שמכילה ריבוע&#10;&#10;התיאור נוצר באופן אוטומטי" id="305" name="Google Shape;305;p3"/>
          <p:cNvPicPr preferRelativeResize="0"/>
          <p:nvPr/>
        </p:nvPicPr>
        <p:blipFill rotWithShape="1">
          <a:blip r:embed="rId9">
            <a:alphaModFix/>
          </a:blip>
          <a:srcRect b="0" l="0" r="0" t="0"/>
          <a:stretch/>
        </p:blipFill>
        <p:spPr>
          <a:xfrm>
            <a:off x="8803242" y="1560251"/>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06" name="Google Shape;306;p3"/>
          <p:cNvPicPr preferRelativeResize="0"/>
          <p:nvPr/>
        </p:nvPicPr>
        <p:blipFill rotWithShape="1">
          <a:blip r:embed="rId10">
            <a:alphaModFix/>
          </a:blip>
          <a:srcRect b="0" l="0" r="0" t="0"/>
          <a:stretch/>
        </p:blipFill>
        <p:spPr>
          <a:xfrm>
            <a:off x="6529920" y="4194054"/>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07" name="Google Shape;307;p3"/>
          <p:cNvPicPr preferRelativeResize="0"/>
          <p:nvPr/>
        </p:nvPicPr>
        <p:blipFill rotWithShape="1">
          <a:blip r:embed="rId11">
            <a:alphaModFix/>
          </a:blip>
          <a:srcRect b="0" l="0" r="0" t="0"/>
          <a:stretch/>
        </p:blipFill>
        <p:spPr>
          <a:xfrm>
            <a:off x="7785284" y="4194054"/>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08" name="Google Shape;308;p3"/>
          <p:cNvPicPr preferRelativeResize="0"/>
          <p:nvPr/>
        </p:nvPicPr>
        <p:blipFill rotWithShape="1">
          <a:blip r:embed="rId12">
            <a:alphaModFix/>
          </a:blip>
          <a:srcRect b="0" l="0" r="0" t="0"/>
          <a:stretch/>
        </p:blipFill>
        <p:spPr>
          <a:xfrm>
            <a:off x="3198028" y="1560253"/>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09" name="Google Shape;309;p3"/>
          <p:cNvPicPr preferRelativeResize="0"/>
          <p:nvPr/>
        </p:nvPicPr>
        <p:blipFill rotWithShape="1">
          <a:blip r:embed="rId13">
            <a:alphaModFix/>
          </a:blip>
          <a:srcRect b="0" l="0" r="0" t="0"/>
          <a:stretch/>
        </p:blipFill>
        <p:spPr>
          <a:xfrm>
            <a:off x="387291" y="4194054"/>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10" name="Google Shape;310;p3"/>
          <p:cNvPicPr preferRelativeResize="0"/>
          <p:nvPr/>
        </p:nvPicPr>
        <p:blipFill rotWithShape="1">
          <a:blip r:embed="rId14">
            <a:alphaModFix/>
          </a:blip>
          <a:srcRect b="0" l="0" r="0" t="0"/>
          <a:stretch/>
        </p:blipFill>
        <p:spPr>
          <a:xfrm>
            <a:off x="3349234" y="4194055"/>
            <a:ext cx="1052100" cy="2220900"/>
          </a:xfrm>
          <a:prstGeom prst="round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11" name="Google Shape;311;p3"/>
          <p:cNvSpPr/>
          <p:nvPr/>
        </p:nvSpPr>
        <p:spPr>
          <a:xfrm>
            <a:off x="1576762" y="2771775"/>
            <a:ext cx="263470" cy="161925"/>
          </a:xfrm>
          <a:prstGeom prst="rightArrow">
            <a:avLst>
              <a:gd fmla="val 50000" name="adj1"/>
              <a:gd fmla="val 50000" name="adj2"/>
            </a:avLst>
          </a:prstGeom>
          <a:solidFill>
            <a:schemeClr val="accent3"/>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3"/>
          <p:cNvSpPr/>
          <p:nvPr/>
        </p:nvSpPr>
        <p:spPr>
          <a:xfrm>
            <a:off x="4402162" y="2771774"/>
            <a:ext cx="263470" cy="161925"/>
          </a:xfrm>
          <a:prstGeom prst="rightArrow">
            <a:avLst>
              <a:gd fmla="val 50000" name="adj1"/>
              <a:gd fmla="val 50000" name="adj2"/>
            </a:avLst>
          </a:prstGeom>
          <a:solidFill>
            <a:schemeClr val="accent3"/>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3"/>
          <p:cNvSpPr/>
          <p:nvPr/>
        </p:nvSpPr>
        <p:spPr>
          <a:xfrm>
            <a:off x="8402370" y="2670768"/>
            <a:ext cx="263470" cy="161925"/>
          </a:xfrm>
          <a:prstGeom prst="rightArrow">
            <a:avLst>
              <a:gd fmla="val 50000" name="adj1"/>
              <a:gd fmla="val 50000" name="adj2"/>
            </a:avLst>
          </a:prstGeom>
          <a:solidFill>
            <a:schemeClr val="accent3"/>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 name="Google Shape;314;p3"/>
          <p:cNvSpPr/>
          <p:nvPr/>
        </p:nvSpPr>
        <p:spPr>
          <a:xfrm>
            <a:off x="10012493" y="2639954"/>
            <a:ext cx="263470" cy="161925"/>
          </a:xfrm>
          <a:prstGeom prst="rightArrow">
            <a:avLst>
              <a:gd fmla="val 50000" name="adj1"/>
              <a:gd fmla="val 50000" name="adj2"/>
            </a:avLst>
          </a:prstGeom>
          <a:solidFill>
            <a:schemeClr val="accent3"/>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5" name="Google Shape;315;p3"/>
          <p:cNvSpPr/>
          <p:nvPr/>
        </p:nvSpPr>
        <p:spPr>
          <a:xfrm>
            <a:off x="2948362" y="5182341"/>
            <a:ext cx="263400" cy="162000"/>
          </a:xfrm>
          <a:prstGeom prst="rightArrow">
            <a:avLst>
              <a:gd fmla="val 50000" name="adj1"/>
              <a:gd fmla="val 50000" name="adj2"/>
            </a:avLst>
          </a:prstGeom>
          <a:solidFill>
            <a:schemeClr val="accent3"/>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6" name="Google Shape;316;p3"/>
          <p:cNvSpPr/>
          <p:nvPr/>
        </p:nvSpPr>
        <p:spPr>
          <a:xfrm>
            <a:off x="4574460" y="5182340"/>
            <a:ext cx="263400" cy="162000"/>
          </a:xfrm>
          <a:prstGeom prst="rightArrow">
            <a:avLst>
              <a:gd fmla="val 50000" name="adj1"/>
              <a:gd fmla="val 50000" name="adj2"/>
            </a:avLst>
          </a:prstGeom>
          <a:solidFill>
            <a:schemeClr val="accent3"/>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3"/>
          <p:cNvSpPr/>
          <p:nvPr/>
        </p:nvSpPr>
        <p:spPr>
          <a:xfrm>
            <a:off x="6120563" y="5182339"/>
            <a:ext cx="263400" cy="162000"/>
          </a:xfrm>
          <a:prstGeom prst="rightArrow">
            <a:avLst>
              <a:gd fmla="val 50000" name="adj1"/>
              <a:gd fmla="val 50000" name="adj2"/>
            </a:avLst>
          </a:prstGeom>
          <a:solidFill>
            <a:schemeClr val="accent3"/>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3"/>
          <p:cNvSpPr/>
          <p:nvPr/>
        </p:nvSpPr>
        <p:spPr>
          <a:xfrm>
            <a:off x="8978799" y="5135824"/>
            <a:ext cx="263400" cy="162000"/>
          </a:xfrm>
          <a:prstGeom prst="rightArrow">
            <a:avLst>
              <a:gd fmla="val 50000" name="adj1"/>
              <a:gd fmla="val 50000" name="adj2"/>
            </a:avLst>
          </a:prstGeom>
          <a:solidFill>
            <a:schemeClr val="accent3"/>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9" name="Google Shape;319;p3"/>
          <p:cNvPicPr preferRelativeResize="0"/>
          <p:nvPr/>
        </p:nvPicPr>
        <p:blipFill>
          <a:blip r:embed="rId15">
            <a:alphaModFix/>
          </a:blip>
          <a:stretch>
            <a:fillRect/>
          </a:stretch>
        </p:blipFill>
        <p:spPr>
          <a:xfrm>
            <a:off x="6065911" y="1533129"/>
            <a:ext cx="1067400" cy="2304900"/>
          </a:xfrm>
          <a:prstGeom prst="roundRect">
            <a:avLst>
              <a:gd fmla="val 16667" name="adj"/>
            </a:avLst>
          </a:prstGeom>
          <a:noFill/>
          <a:ln cap="flat" cmpd="sng" w="28575">
            <a:solidFill>
              <a:schemeClr val="dk1"/>
            </a:solidFill>
            <a:prstDash val="solid"/>
            <a:round/>
            <a:headEnd len="sm" w="sm" type="none"/>
            <a:tailEnd len="sm" w="sm" type="none"/>
          </a:ln>
        </p:spPr>
      </p:pic>
      <p:pic>
        <p:nvPicPr>
          <p:cNvPr id="320" name="Google Shape;320;p3"/>
          <p:cNvPicPr preferRelativeResize="0"/>
          <p:nvPr/>
        </p:nvPicPr>
        <p:blipFill>
          <a:blip r:embed="rId16">
            <a:alphaModFix/>
          </a:blip>
          <a:stretch>
            <a:fillRect/>
          </a:stretch>
        </p:blipFill>
        <p:spPr>
          <a:xfrm>
            <a:off x="1627550" y="4169975"/>
            <a:ext cx="1128900" cy="2321400"/>
          </a:xfrm>
          <a:prstGeom prst="roundRect">
            <a:avLst>
              <a:gd fmla="val 16667" name="adj"/>
            </a:avLst>
          </a:prstGeom>
          <a:noFill/>
          <a:ln cap="flat" cmpd="sng" w="28575">
            <a:solidFill>
              <a:schemeClr val="dk1"/>
            </a:solidFill>
            <a:prstDash val="solid"/>
            <a:round/>
            <a:headEnd len="sm" w="sm" type="none"/>
            <a:tailEnd len="sm" w="sm" type="none"/>
          </a:ln>
        </p:spPr>
      </p:pic>
      <p:pic>
        <p:nvPicPr>
          <p:cNvPr id="321" name="Google Shape;321;p3"/>
          <p:cNvPicPr preferRelativeResize="0"/>
          <p:nvPr/>
        </p:nvPicPr>
        <p:blipFill>
          <a:blip r:embed="rId17">
            <a:alphaModFix/>
          </a:blip>
          <a:stretch>
            <a:fillRect/>
          </a:stretch>
        </p:blipFill>
        <p:spPr>
          <a:xfrm>
            <a:off x="7273965" y="1536175"/>
            <a:ext cx="1083300" cy="2321400"/>
          </a:xfrm>
          <a:prstGeom prst="roundRect">
            <a:avLst>
              <a:gd fmla="val 16667" name="adj"/>
            </a:avLst>
          </a:prstGeom>
          <a:noFill/>
          <a:ln cap="flat" cmpd="sng" w="2857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3"/>
          <p:cNvSpPr/>
          <p:nvPr/>
        </p:nvSpPr>
        <p:spPr>
          <a:xfrm>
            <a:off x="838200" y="442909"/>
            <a:ext cx="10912711"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lang="iw-IL" sz="2800">
                <a:solidFill>
                  <a:schemeClr val="lt1"/>
                </a:solidFill>
                <a:latin typeface="Calibri"/>
                <a:ea typeface="Calibri"/>
                <a:cs typeface="Calibri"/>
                <a:sym typeface="Calibri"/>
              </a:rPr>
              <a:t>ד</a:t>
            </a:r>
            <a:r>
              <a:rPr b="1" i="0" lang="iw-IL" sz="2800" u="none" cap="none" strike="noStrike">
                <a:solidFill>
                  <a:schemeClr val="lt1"/>
                </a:solidFill>
                <a:latin typeface="Calibri"/>
                <a:ea typeface="Calibri"/>
                <a:cs typeface="Calibri"/>
                <a:sym typeface="Calibri"/>
              </a:rPr>
              <a:t>יאגרמת מחלקות </a:t>
            </a:r>
            <a:r>
              <a:rPr b="1" lang="iw-IL" sz="2800">
                <a:solidFill>
                  <a:schemeClr val="lt1"/>
                </a:solidFill>
                <a:latin typeface="Calibri"/>
                <a:ea typeface="Calibri"/>
                <a:cs typeface="Calibri"/>
                <a:sym typeface="Calibri"/>
              </a:rPr>
              <a:t>לוגיקת משחק</a:t>
            </a:r>
            <a:r>
              <a:rPr b="1" i="0" lang="iw-IL" sz="2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327" name="Google Shape;327;p23"/>
          <p:cNvPicPr preferRelativeResize="0"/>
          <p:nvPr/>
        </p:nvPicPr>
        <p:blipFill>
          <a:blip r:embed="rId3">
            <a:alphaModFix/>
          </a:blip>
          <a:stretch>
            <a:fillRect/>
          </a:stretch>
        </p:blipFill>
        <p:spPr>
          <a:xfrm>
            <a:off x="2094250" y="1792325"/>
            <a:ext cx="7798625" cy="489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6e3add2a16_0_63"/>
          <p:cNvSpPr/>
          <p:nvPr/>
        </p:nvSpPr>
        <p:spPr>
          <a:xfrm>
            <a:off x="838200" y="442909"/>
            <a:ext cx="10912800" cy="80490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lang="iw-IL" sz="2800">
                <a:solidFill>
                  <a:schemeClr val="lt1"/>
                </a:solidFill>
                <a:latin typeface="Calibri"/>
                <a:ea typeface="Calibri"/>
                <a:cs typeface="Calibri"/>
                <a:sym typeface="Calibri"/>
              </a:rPr>
              <a:t>ד</a:t>
            </a:r>
            <a:r>
              <a:rPr b="1" i="0" lang="iw-IL" sz="2800" u="none" cap="none" strike="noStrike">
                <a:solidFill>
                  <a:schemeClr val="lt1"/>
                </a:solidFill>
                <a:latin typeface="Calibri"/>
                <a:ea typeface="Calibri"/>
                <a:cs typeface="Calibri"/>
                <a:sym typeface="Calibri"/>
              </a:rPr>
              <a:t>יאגרמת מחלקות </a:t>
            </a:r>
            <a:r>
              <a:rPr b="1" lang="iw-IL" sz="2800">
                <a:solidFill>
                  <a:schemeClr val="lt1"/>
                </a:solidFill>
                <a:latin typeface="Calibri"/>
                <a:ea typeface="Calibri"/>
                <a:cs typeface="Calibri"/>
                <a:sym typeface="Calibri"/>
              </a:rPr>
              <a:t>לוח משחק</a:t>
            </a:r>
            <a:r>
              <a:rPr b="1" i="0" lang="iw-IL" sz="2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333" name="Google Shape;333;g16e3add2a16_0_63"/>
          <p:cNvPicPr preferRelativeResize="0"/>
          <p:nvPr/>
        </p:nvPicPr>
        <p:blipFill>
          <a:blip r:embed="rId3">
            <a:alphaModFix/>
          </a:blip>
          <a:stretch>
            <a:fillRect/>
          </a:stretch>
        </p:blipFill>
        <p:spPr>
          <a:xfrm>
            <a:off x="2083988" y="1910901"/>
            <a:ext cx="8024026" cy="463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6e3add2a16_0_34"/>
          <p:cNvSpPr/>
          <p:nvPr/>
        </p:nvSpPr>
        <p:spPr>
          <a:xfrm>
            <a:off x="838200" y="442909"/>
            <a:ext cx="10912800" cy="80490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lang="iw-IL" sz="2800">
                <a:solidFill>
                  <a:schemeClr val="lt1"/>
                </a:solidFill>
                <a:latin typeface="Calibri"/>
                <a:ea typeface="Calibri"/>
                <a:cs typeface="Calibri"/>
                <a:sym typeface="Calibri"/>
              </a:rPr>
              <a:t>ד</a:t>
            </a:r>
            <a:r>
              <a:rPr b="1" i="0" lang="iw-IL" sz="2800" u="none" cap="none" strike="noStrike">
                <a:solidFill>
                  <a:schemeClr val="lt1"/>
                </a:solidFill>
                <a:latin typeface="Calibri"/>
                <a:ea typeface="Calibri"/>
                <a:cs typeface="Calibri"/>
                <a:sym typeface="Calibri"/>
              </a:rPr>
              <a:t>יאגרמת מחלקות לקוח-</a:t>
            </a:r>
            <a:r>
              <a:rPr b="1" lang="iw-IL" sz="2800">
                <a:solidFill>
                  <a:schemeClr val="lt1"/>
                </a:solidFill>
                <a:latin typeface="Calibri"/>
                <a:ea typeface="Calibri"/>
                <a:cs typeface="Calibri"/>
                <a:sym typeface="Calibri"/>
              </a:rPr>
              <a:t>שרת</a:t>
            </a:r>
            <a:endParaRPr b="0" i="0" sz="1400" u="none" cap="none" strike="noStrike">
              <a:solidFill>
                <a:srgbClr val="000000"/>
              </a:solidFill>
              <a:latin typeface="Arial"/>
              <a:ea typeface="Arial"/>
              <a:cs typeface="Arial"/>
              <a:sym typeface="Arial"/>
            </a:endParaRPr>
          </a:p>
        </p:txBody>
      </p:sp>
      <p:pic>
        <p:nvPicPr>
          <p:cNvPr id="339" name="Google Shape;339;g16e3add2a16_0_34"/>
          <p:cNvPicPr preferRelativeResize="0"/>
          <p:nvPr/>
        </p:nvPicPr>
        <p:blipFill rotWithShape="1">
          <a:blip r:embed="rId3">
            <a:alphaModFix/>
          </a:blip>
          <a:srcRect b="0" l="0" r="0" t="34503"/>
          <a:stretch/>
        </p:blipFill>
        <p:spPr>
          <a:xfrm>
            <a:off x="624000" y="2679375"/>
            <a:ext cx="7292949" cy="3474875"/>
          </a:xfrm>
          <a:prstGeom prst="rect">
            <a:avLst/>
          </a:prstGeom>
          <a:noFill/>
          <a:ln>
            <a:noFill/>
          </a:ln>
        </p:spPr>
      </p:pic>
      <p:pic>
        <p:nvPicPr>
          <p:cNvPr id="340" name="Google Shape;340;g16e3add2a16_0_34"/>
          <p:cNvPicPr preferRelativeResize="0"/>
          <p:nvPr/>
        </p:nvPicPr>
        <p:blipFill rotWithShape="1">
          <a:blip r:embed="rId3">
            <a:alphaModFix/>
          </a:blip>
          <a:srcRect b="65264" l="32825" r="30084" t="0"/>
          <a:stretch/>
        </p:blipFill>
        <p:spPr>
          <a:xfrm>
            <a:off x="8886925" y="3334750"/>
            <a:ext cx="2814775" cy="1917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24"/>
          <p:cNvPicPr preferRelativeResize="0"/>
          <p:nvPr/>
        </p:nvPicPr>
        <p:blipFill>
          <a:blip r:embed="rId3">
            <a:alphaModFix amt="69000"/>
          </a:blip>
          <a:stretch>
            <a:fillRect/>
          </a:stretch>
        </p:blipFill>
        <p:spPr>
          <a:xfrm>
            <a:off x="237875" y="1837825"/>
            <a:ext cx="2232900" cy="4840200"/>
          </a:xfrm>
          <a:prstGeom prst="roundRect">
            <a:avLst>
              <a:gd fmla="val 16667" name="adj"/>
            </a:avLst>
          </a:prstGeom>
          <a:noFill/>
          <a:ln cap="flat" cmpd="sng" w="28575">
            <a:solidFill>
              <a:schemeClr val="dk1"/>
            </a:solidFill>
            <a:prstDash val="solid"/>
            <a:round/>
            <a:headEnd len="sm" w="sm" type="none"/>
            <a:tailEnd len="sm" w="sm" type="none"/>
          </a:ln>
        </p:spPr>
      </p:pic>
      <p:sp>
        <p:nvSpPr>
          <p:cNvPr id="346" name="Google Shape;346;p24"/>
          <p:cNvSpPr/>
          <p:nvPr/>
        </p:nvSpPr>
        <p:spPr>
          <a:xfrm>
            <a:off x="838200" y="442909"/>
            <a:ext cx="10912711"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lang="iw-IL" sz="2800">
                <a:solidFill>
                  <a:schemeClr val="lt1"/>
                </a:solidFill>
                <a:latin typeface="Calibri"/>
                <a:ea typeface="Calibri"/>
                <a:cs typeface="Calibri"/>
                <a:sym typeface="Calibri"/>
              </a:rPr>
              <a:t>לוגיקת המשחק</a:t>
            </a:r>
            <a:endParaRPr b="0" i="0" sz="1400" u="none" cap="none" strike="noStrike">
              <a:solidFill>
                <a:srgbClr val="000000"/>
              </a:solidFill>
              <a:latin typeface="Arial"/>
              <a:ea typeface="Arial"/>
              <a:cs typeface="Arial"/>
              <a:sym typeface="Arial"/>
            </a:endParaRPr>
          </a:p>
        </p:txBody>
      </p:sp>
      <p:sp>
        <p:nvSpPr>
          <p:cNvPr id="347" name="Google Shape;347;p24"/>
          <p:cNvSpPr/>
          <p:nvPr/>
        </p:nvSpPr>
        <p:spPr>
          <a:xfrm>
            <a:off x="1949778" y="2057397"/>
            <a:ext cx="10021800" cy="5544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rtl="1" algn="r">
              <a:spcBef>
                <a:spcPts val="0"/>
              </a:spcBef>
              <a:spcAft>
                <a:spcPts val="0"/>
              </a:spcAft>
              <a:buClr>
                <a:schemeClr val="lt1"/>
              </a:buClr>
              <a:buSzPts val="2400"/>
              <a:buFont typeface="Calibri"/>
              <a:buNone/>
            </a:pPr>
            <a:r>
              <a:rPr lang="iw-IL" sz="2400">
                <a:solidFill>
                  <a:schemeClr val="lt1"/>
                </a:solidFill>
                <a:latin typeface="Calibri"/>
                <a:ea typeface="Calibri"/>
                <a:cs typeface="Calibri"/>
                <a:sym typeface="Calibri"/>
              </a:rPr>
              <a:t>לצורך פיתוח לוגיקת המשחק נעזרנו במקורות שונים מהאינטרנט. </a:t>
            </a:r>
            <a:endParaRPr sz="2400">
              <a:solidFill>
                <a:schemeClr val="lt1"/>
              </a:solidFill>
              <a:latin typeface="Calibri"/>
              <a:ea typeface="Calibri"/>
              <a:cs typeface="Calibri"/>
              <a:sym typeface="Calibri"/>
            </a:endParaRPr>
          </a:p>
        </p:txBody>
      </p:sp>
      <p:sp>
        <p:nvSpPr>
          <p:cNvPr id="348" name="Google Shape;348;p24"/>
          <p:cNvSpPr/>
          <p:nvPr/>
        </p:nvSpPr>
        <p:spPr>
          <a:xfrm>
            <a:off x="1949850" y="2796625"/>
            <a:ext cx="10021800" cy="32790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Clr>
                <a:schemeClr val="lt1"/>
              </a:buClr>
              <a:buSzPts val="2400"/>
              <a:buFont typeface="Calibri"/>
              <a:buNone/>
            </a:pPr>
            <a:r>
              <a:rPr lang="iw-IL" sz="2400">
                <a:solidFill>
                  <a:schemeClr val="lt1"/>
                </a:solidFill>
                <a:latin typeface="Calibri"/>
                <a:ea typeface="Calibri"/>
                <a:cs typeface="Calibri"/>
                <a:sym typeface="Calibri"/>
              </a:rPr>
              <a:t>אלגוריתם יצירת לוח משחק מוכן לפתירה:</a:t>
            </a:r>
            <a:endParaRPr sz="2400">
              <a:solidFill>
                <a:schemeClr val="lt1"/>
              </a:solidFill>
              <a:latin typeface="Calibri"/>
              <a:ea typeface="Calibri"/>
              <a:cs typeface="Calibri"/>
              <a:sym typeface="Calibri"/>
            </a:endParaRPr>
          </a:p>
          <a:p>
            <a:pPr indent="0" lvl="0" marL="0" marR="0" rtl="1" algn="r">
              <a:lnSpc>
                <a:spcPct val="100000"/>
              </a:lnSpc>
              <a:spcBef>
                <a:spcPts val="0"/>
              </a:spcBef>
              <a:spcAft>
                <a:spcPts val="0"/>
              </a:spcAft>
              <a:buClr>
                <a:schemeClr val="lt1"/>
              </a:buClr>
              <a:buSzPts val="2400"/>
              <a:buFont typeface="Calibri"/>
              <a:buNone/>
            </a:pPr>
            <a:r>
              <a:rPr lang="iw-IL" sz="2400">
                <a:solidFill>
                  <a:schemeClr val="lt1"/>
                </a:solidFill>
                <a:latin typeface="Calibri"/>
                <a:ea typeface="Calibri"/>
                <a:cs typeface="Calibri"/>
                <a:sym typeface="Calibri"/>
              </a:rPr>
              <a:t>התבססנו על ייצוג בינארי של הלוח (0 - צבע ראשון, 1 - צבע שני) ועבודה עם אופרטורים בינארים על מנת למצוא לוח מלא שאינו עובר על חוקי המשחק.</a:t>
            </a:r>
            <a:endParaRPr sz="2400">
              <a:solidFill>
                <a:schemeClr val="lt1"/>
              </a:solidFill>
              <a:latin typeface="Calibri"/>
              <a:ea typeface="Calibri"/>
              <a:cs typeface="Calibri"/>
              <a:sym typeface="Calibri"/>
            </a:endParaRPr>
          </a:p>
          <a:p>
            <a:pPr indent="0" lvl="0" marL="0" marR="0" rtl="1" algn="r">
              <a:lnSpc>
                <a:spcPct val="100000"/>
              </a:lnSpc>
              <a:spcBef>
                <a:spcPts val="0"/>
              </a:spcBef>
              <a:spcAft>
                <a:spcPts val="0"/>
              </a:spcAft>
              <a:buClr>
                <a:schemeClr val="lt1"/>
              </a:buClr>
              <a:buSzPts val="2400"/>
              <a:buFont typeface="Calibri"/>
              <a:buNone/>
            </a:pPr>
            <a:r>
              <a:rPr lang="iw-IL" sz="2400">
                <a:solidFill>
                  <a:schemeClr val="lt1"/>
                </a:solidFill>
                <a:latin typeface="Calibri"/>
                <a:ea typeface="Calibri"/>
                <a:cs typeface="Calibri"/>
                <a:sym typeface="Calibri"/>
              </a:rPr>
              <a:t>לאחר יצירת לוח מלא, </a:t>
            </a:r>
            <a:r>
              <a:rPr lang="iw-IL" sz="2400">
                <a:solidFill>
                  <a:schemeClr val="lt1"/>
                </a:solidFill>
                <a:latin typeface="Calibri"/>
                <a:ea typeface="Calibri"/>
                <a:cs typeface="Calibri"/>
                <a:sym typeface="Calibri"/>
              </a:rPr>
              <a:t>מבצעים </a:t>
            </a:r>
            <a:r>
              <a:rPr lang="iw-IL" sz="2400">
                <a:solidFill>
                  <a:schemeClr val="lt1"/>
                </a:solidFill>
                <a:latin typeface="Calibri"/>
                <a:ea typeface="Calibri"/>
                <a:cs typeface="Calibri"/>
                <a:sym typeface="Calibri"/>
              </a:rPr>
              <a:t>באופן איטרטיבי עד לעמידה בתנאי סף:</a:t>
            </a:r>
            <a:endParaRPr sz="2400">
              <a:solidFill>
                <a:schemeClr val="lt1"/>
              </a:solidFill>
              <a:latin typeface="Calibri"/>
              <a:ea typeface="Calibri"/>
              <a:cs typeface="Calibri"/>
              <a:sym typeface="Calibri"/>
            </a:endParaRPr>
          </a:p>
          <a:p>
            <a:pPr indent="-381000" lvl="0" marL="457200" marR="0" rtl="1" algn="r">
              <a:lnSpc>
                <a:spcPct val="100000"/>
              </a:lnSpc>
              <a:spcBef>
                <a:spcPts val="0"/>
              </a:spcBef>
              <a:spcAft>
                <a:spcPts val="0"/>
              </a:spcAft>
              <a:buClr>
                <a:schemeClr val="lt1"/>
              </a:buClr>
              <a:buSzPts val="2400"/>
              <a:buFont typeface="Calibri"/>
              <a:buAutoNum type="arabicPeriod"/>
            </a:pPr>
            <a:r>
              <a:rPr lang="iw-IL" sz="2400">
                <a:solidFill>
                  <a:schemeClr val="lt1"/>
                </a:solidFill>
                <a:latin typeface="Calibri"/>
                <a:ea typeface="Calibri"/>
                <a:cs typeface="Calibri"/>
                <a:sym typeface="Calibri"/>
              </a:rPr>
              <a:t>מחיקת אריח מאינדקס רנדומלי ובדיקה שהלוח עוד פתיר (לוח עם מספר אפשרויות פתרון אינו נחשב פתיר!).</a:t>
            </a:r>
            <a:endParaRPr sz="2400">
              <a:solidFill>
                <a:schemeClr val="lt1"/>
              </a:solidFill>
              <a:latin typeface="Calibri"/>
              <a:ea typeface="Calibri"/>
              <a:cs typeface="Calibri"/>
              <a:sym typeface="Calibri"/>
            </a:endParaRPr>
          </a:p>
          <a:p>
            <a:pPr indent="-381000" lvl="0" marL="457200" marR="0" rtl="1" algn="r">
              <a:lnSpc>
                <a:spcPct val="100000"/>
              </a:lnSpc>
              <a:spcBef>
                <a:spcPts val="0"/>
              </a:spcBef>
              <a:spcAft>
                <a:spcPts val="0"/>
              </a:spcAft>
              <a:buClr>
                <a:schemeClr val="lt1"/>
              </a:buClr>
              <a:buSzPts val="2400"/>
              <a:buFont typeface="Calibri"/>
              <a:buAutoNum type="arabicPeriod"/>
            </a:pPr>
            <a:r>
              <a:rPr lang="iw-IL" sz="2400">
                <a:solidFill>
                  <a:schemeClr val="lt1"/>
                </a:solidFill>
                <a:latin typeface="Calibri"/>
                <a:ea typeface="Calibri"/>
                <a:cs typeface="Calibri"/>
                <a:sym typeface="Calibri"/>
              </a:rPr>
              <a:t>במידה והלוח אינו פתיר לאחר הורדת האריח, נחזיר את האריח שהורדנו ללוח </a:t>
            </a:r>
            <a:r>
              <a:rPr lang="iw-IL" sz="2400">
                <a:solidFill>
                  <a:schemeClr val="lt1"/>
                </a:solidFill>
                <a:latin typeface="Calibri"/>
                <a:ea typeface="Calibri"/>
                <a:cs typeface="Calibri"/>
                <a:sym typeface="Calibri"/>
              </a:rPr>
              <a:t>ונבחר </a:t>
            </a:r>
            <a:r>
              <a:rPr lang="iw-IL" sz="2400">
                <a:solidFill>
                  <a:schemeClr val="lt1"/>
                </a:solidFill>
                <a:latin typeface="Calibri"/>
                <a:ea typeface="Calibri"/>
                <a:cs typeface="Calibri"/>
                <a:sym typeface="Calibri"/>
              </a:rPr>
              <a:t>אינדקס אחר.</a:t>
            </a:r>
            <a:endParaRPr sz="24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
          <p:cNvPicPr preferRelativeResize="0"/>
          <p:nvPr/>
        </p:nvPicPr>
        <p:blipFill rotWithShape="1">
          <a:blip r:embed="rId3">
            <a:alphaModFix/>
          </a:blip>
          <a:srcRect b="0" l="0" r="0" t="0"/>
          <a:stretch/>
        </p:blipFill>
        <p:spPr>
          <a:xfrm>
            <a:off x="107005" y="92750"/>
            <a:ext cx="538186" cy="544749"/>
          </a:xfrm>
          <a:prstGeom prst="rect">
            <a:avLst/>
          </a:prstGeom>
          <a:noFill/>
          <a:ln>
            <a:noFill/>
          </a:ln>
        </p:spPr>
      </p:pic>
      <p:sp>
        <p:nvSpPr>
          <p:cNvPr id="116" name="Google Shape;116;p2"/>
          <p:cNvSpPr/>
          <p:nvPr/>
        </p:nvSpPr>
        <p:spPr>
          <a:xfrm>
            <a:off x="838200" y="442909"/>
            <a:ext cx="10912711"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מטרת האפליקציה</a:t>
            </a:r>
            <a:endParaRPr b="1" i="0" sz="2800" u="none" cap="none" strike="noStrike">
              <a:solidFill>
                <a:schemeClr val="lt1"/>
              </a:solidFill>
              <a:latin typeface="Calibri"/>
              <a:ea typeface="Calibri"/>
              <a:cs typeface="Calibri"/>
              <a:sym typeface="Calibri"/>
            </a:endParaRPr>
          </a:p>
        </p:txBody>
      </p:sp>
      <p:sp>
        <p:nvSpPr>
          <p:cNvPr id="117" name="Google Shape;117;p2"/>
          <p:cNvSpPr/>
          <p:nvPr/>
        </p:nvSpPr>
        <p:spPr>
          <a:xfrm>
            <a:off x="1187778" y="2133597"/>
            <a:ext cx="10021910"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012 הוא משחק היגיון </a:t>
            </a:r>
            <a:r>
              <a:rPr lang="iw-IL" sz="2400">
                <a:solidFill>
                  <a:schemeClr val="lt1"/>
                </a:solidFill>
                <a:latin typeface="Calibri"/>
                <a:ea typeface="Calibri"/>
                <a:cs typeface="Calibri"/>
                <a:sym typeface="Calibri"/>
              </a:rPr>
              <a:t>קטן</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1187778" y="2938467"/>
            <a:ext cx="10021910"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המשחק מפתח חשיבה יצירתית ו</a:t>
            </a:r>
            <a:r>
              <a:rPr lang="iw-IL" sz="2400">
                <a:solidFill>
                  <a:schemeClr val="lt1"/>
                </a:solidFill>
                <a:latin typeface="Calibri"/>
                <a:ea typeface="Calibri"/>
                <a:cs typeface="Calibri"/>
                <a:sym typeface="Calibri"/>
              </a:rPr>
              <a:t>לוגית</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1187778" y="3741126"/>
            <a:ext cx="10021910"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dk1"/>
              </a:buClr>
              <a:buSzPts val="1100"/>
              <a:buFont typeface="Arial"/>
              <a:buNone/>
            </a:pPr>
            <a:r>
              <a:rPr b="0" i="0" lang="iw-IL" sz="2400" u="none" cap="none" strike="noStrike">
                <a:solidFill>
                  <a:schemeClr val="lt1"/>
                </a:solidFill>
                <a:latin typeface="Calibri"/>
                <a:ea typeface="Calibri"/>
                <a:cs typeface="Calibri"/>
                <a:sym typeface="Calibri"/>
              </a:rPr>
              <a:t>ניתן לשחק באופן חופשי או להתחרות באתגר היומי</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1187778" y="4581811"/>
            <a:ext cx="10021910"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המשחק מייצר חשק להמשיך להתחרות וממכר את המשתמש! </a:t>
            </a:r>
            <a:endParaRPr b="0" i="0" sz="1400" u="none" cap="none" strike="noStrike">
              <a:solidFill>
                <a:schemeClr val="dk1"/>
              </a:solidFill>
              <a:latin typeface="Arial"/>
              <a:ea typeface="Arial"/>
              <a:cs typeface="Arial"/>
              <a:sym typeface="Arial"/>
            </a:endParaRPr>
          </a:p>
        </p:txBody>
      </p:sp>
      <p:sp>
        <p:nvSpPr>
          <p:cNvPr id="121" name="Google Shape;121;p2"/>
          <p:cNvSpPr/>
          <p:nvPr/>
        </p:nvSpPr>
        <p:spPr>
          <a:xfrm>
            <a:off x="1187840" y="5422486"/>
            <a:ext cx="10021800" cy="5544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1" algn="ctr">
              <a:lnSpc>
                <a:spcPct val="100000"/>
              </a:lnSpc>
              <a:spcBef>
                <a:spcPts val="0"/>
              </a:spcBef>
              <a:spcAft>
                <a:spcPts val="0"/>
              </a:spcAft>
              <a:buClr>
                <a:srgbClr val="000000"/>
              </a:buClr>
              <a:buSzPts val="2400"/>
              <a:buFont typeface="Arial"/>
              <a:buNone/>
            </a:pPr>
            <a:r>
              <a:rPr b="0" i="0" lang="iw-IL" sz="2400" u="none" cap="none" strike="noStrike">
                <a:solidFill>
                  <a:schemeClr val="lt1"/>
                </a:solidFill>
                <a:latin typeface="Calibri"/>
                <a:ea typeface="Calibri"/>
                <a:cs typeface="Calibri"/>
                <a:sym typeface="Calibri"/>
              </a:rPr>
              <a:t>*האפליקציה מבוססת על משחק מוכר ומהנה בשם 'Oh hi'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16e3add2a16_0_44"/>
          <p:cNvPicPr preferRelativeResize="0"/>
          <p:nvPr/>
        </p:nvPicPr>
        <p:blipFill>
          <a:blip r:embed="rId3">
            <a:alphaModFix amt="70000"/>
          </a:blip>
          <a:stretch>
            <a:fillRect/>
          </a:stretch>
        </p:blipFill>
        <p:spPr>
          <a:xfrm>
            <a:off x="86673" y="1979850"/>
            <a:ext cx="2367000" cy="5055600"/>
          </a:xfrm>
          <a:prstGeom prst="roundRect">
            <a:avLst>
              <a:gd fmla="val 16667" name="adj"/>
            </a:avLst>
          </a:prstGeom>
          <a:noFill/>
          <a:ln cap="flat" cmpd="sng" w="28575">
            <a:solidFill>
              <a:schemeClr val="dk1"/>
            </a:solidFill>
            <a:prstDash val="solid"/>
            <a:round/>
            <a:headEnd len="sm" w="sm" type="none"/>
            <a:tailEnd len="sm" w="sm" type="none"/>
          </a:ln>
        </p:spPr>
      </p:pic>
      <p:sp>
        <p:nvSpPr>
          <p:cNvPr id="354" name="Google Shape;354;g16e3add2a16_0_44"/>
          <p:cNvSpPr/>
          <p:nvPr/>
        </p:nvSpPr>
        <p:spPr>
          <a:xfrm>
            <a:off x="838200" y="442909"/>
            <a:ext cx="10912800" cy="80490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lang="iw-IL" sz="2800">
                <a:solidFill>
                  <a:schemeClr val="lt1"/>
                </a:solidFill>
                <a:latin typeface="Calibri"/>
                <a:ea typeface="Calibri"/>
                <a:cs typeface="Calibri"/>
                <a:sym typeface="Calibri"/>
              </a:rPr>
              <a:t>ניקוד</a:t>
            </a:r>
            <a:endParaRPr b="0" i="0" sz="1400" u="none" cap="none" strike="noStrike">
              <a:solidFill>
                <a:srgbClr val="000000"/>
              </a:solidFill>
              <a:latin typeface="Arial"/>
              <a:ea typeface="Arial"/>
              <a:cs typeface="Arial"/>
              <a:sym typeface="Arial"/>
            </a:endParaRPr>
          </a:p>
        </p:txBody>
      </p:sp>
      <p:sp>
        <p:nvSpPr>
          <p:cNvPr id="355" name="Google Shape;355;g16e3add2a16_0_44"/>
          <p:cNvSpPr/>
          <p:nvPr/>
        </p:nvSpPr>
        <p:spPr>
          <a:xfrm>
            <a:off x="1945991" y="1995363"/>
            <a:ext cx="10021800" cy="8406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rtl="1" algn="ctr">
              <a:spcBef>
                <a:spcPts val="0"/>
              </a:spcBef>
              <a:spcAft>
                <a:spcPts val="0"/>
              </a:spcAft>
              <a:buClr>
                <a:schemeClr val="lt1"/>
              </a:buClr>
              <a:buSzPts val="2400"/>
              <a:buFont typeface="Calibri"/>
              <a:buNone/>
            </a:pPr>
            <a:r>
              <a:rPr lang="iw-IL" sz="2400">
                <a:solidFill>
                  <a:schemeClr val="lt1"/>
                </a:solidFill>
                <a:latin typeface="Calibri"/>
                <a:ea typeface="Calibri"/>
                <a:cs typeface="Calibri"/>
                <a:sym typeface="Calibri"/>
              </a:rPr>
              <a:t>שיטת חישוב הניקוד לכל משחק לוקחת בחשבון את:</a:t>
            </a:r>
            <a:endParaRPr sz="2400">
              <a:solidFill>
                <a:schemeClr val="lt1"/>
              </a:solidFill>
              <a:latin typeface="Calibri"/>
              <a:ea typeface="Calibri"/>
              <a:cs typeface="Calibri"/>
              <a:sym typeface="Calibri"/>
            </a:endParaRPr>
          </a:p>
          <a:p>
            <a:pPr indent="0" lvl="0" marL="0" rtl="1" algn="ctr">
              <a:spcBef>
                <a:spcPts val="0"/>
              </a:spcBef>
              <a:spcAft>
                <a:spcPts val="0"/>
              </a:spcAft>
              <a:buClr>
                <a:schemeClr val="lt1"/>
              </a:buClr>
              <a:buSzPts val="2400"/>
              <a:buFont typeface="Calibri"/>
              <a:buNone/>
            </a:pPr>
            <a:r>
              <a:rPr lang="iw-IL" sz="2400">
                <a:solidFill>
                  <a:schemeClr val="lt1"/>
                </a:solidFill>
                <a:latin typeface="Calibri"/>
                <a:ea typeface="Calibri"/>
                <a:cs typeface="Calibri"/>
                <a:sym typeface="Calibri"/>
              </a:rPr>
              <a:t> גודל הלוח, מספר הרמזים שניתנו וזמן פתירת הלוח.</a:t>
            </a:r>
            <a:endParaRPr sz="2400">
              <a:solidFill>
                <a:schemeClr val="lt1"/>
              </a:solidFill>
              <a:latin typeface="Calibri"/>
              <a:ea typeface="Calibri"/>
              <a:cs typeface="Calibri"/>
              <a:sym typeface="Calibri"/>
            </a:endParaRPr>
          </a:p>
          <a:p>
            <a:pPr indent="0" lvl="0" marL="0" marR="0" rtl="1" algn="ctr">
              <a:lnSpc>
                <a:spcPct val="100000"/>
              </a:lnSpc>
              <a:spcBef>
                <a:spcPts val="0"/>
              </a:spcBef>
              <a:spcAft>
                <a:spcPts val="0"/>
              </a:spcAft>
              <a:buClr>
                <a:schemeClr val="lt1"/>
              </a:buClr>
              <a:buSzPts val="2400"/>
              <a:buFont typeface="Calibri"/>
              <a:buNone/>
            </a:pPr>
            <a:r>
              <a:t/>
            </a:r>
            <a:endParaRPr/>
          </a:p>
        </p:txBody>
      </p:sp>
      <p:sp>
        <p:nvSpPr>
          <p:cNvPr id="356" name="Google Shape;356;g16e3add2a16_0_44"/>
          <p:cNvSpPr/>
          <p:nvPr/>
        </p:nvSpPr>
        <p:spPr>
          <a:xfrm>
            <a:off x="1946000" y="3131325"/>
            <a:ext cx="10021800" cy="17313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t/>
            </a:r>
            <a:endParaRPr sz="2400">
              <a:solidFill>
                <a:schemeClr val="lt1"/>
              </a:solidFill>
              <a:latin typeface="Calibri"/>
              <a:ea typeface="Calibri"/>
              <a:cs typeface="Calibri"/>
              <a:sym typeface="Calibri"/>
            </a:endParaRPr>
          </a:p>
        </p:txBody>
      </p:sp>
      <p:pic>
        <p:nvPicPr>
          <p:cNvPr id="357" name="Google Shape;357;g16e3add2a16_0_44"/>
          <p:cNvPicPr preferRelativeResize="0"/>
          <p:nvPr/>
        </p:nvPicPr>
        <p:blipFill>
          <a:blip r:embed="rId4">
            <a:alphaModFix/>
          </a:blip>
          <a:stretch>
            <a:fillRect/>
          </a:stretch>
        </p:blipFill>
        <p:spPr>
          <a:xfrm>
            <a:off x="2684913" y="3644550"/>
            <a:ext cx="8543925" cy="70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
          <p:cNvPicPr preferRelativeResize="0"/>
          <p:nvPr/>
        </p:nvPicPr>
        <p:blipFill rotWithShape="1">
          <a:blip r:embed="rId3">
            <a:alphaModFix amt="50000"/>
          </a:blip>
          <a:srcRect b="0" l="0" r="0" t="7244"/>
          <a:stretch/>
        </p:blipFill>
        <p:spPr>
          <a:xfrm>
            <a:off x="495250" y="1712074"/>
            <a:ext cx="11201400" cy="5080300"/>
          </a:xfrm>
          <a:prstGeom prst="rect">
            <a:avLst/>
          </a:prstGeom>
          <a:noFill/>
          <a:ln>
            <a:noFill/>
          </a:ln>
        </p:spPr>
      </p:pic>
      <p:sp>
        <p:nvSpPr>
          <p:cNvPr id="363" name="Google Shape;363;p6"/>
          <p:cNvSpPr/>
          <p:nvPr/>
        </p:nvSpPr>
        <p:spPr>
          <a:xfrm>
            <a:off x="838200" y="442909"/>
            <a:ext cx="10912711"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lang="iw-IL" sz="2800">
                <a:solidFill>
                  <a:schemeClr val="lt1"/>
                </a:solidFill>
                <a:latin typeface="Calibri"/>
                <a:ea typeface="Calibri"/>
                <a:cs typeface="Calibri"/>
                <a:sym typeface="Calibri"/>
              </a:rPr>
              <a:t>מימוש האתגר היומי</a:t>
            </a:r>
            <a:endParaRPr b="1" i="0" sz="2800" u="none" cap="none" strike="noStrike">
              <a:solidFill>
                <a:schemeClr val="lt1"/>
              </a:solidFill>
              <a:latin typeface="Calibri"/>
              <a:ea typeface="Calibri"/>
              <a:cs typeface="Calibri"/>
              <a:sym typeface="Calibri"/>
            </a:endParaRPr>
          </a:p>
        </p:txBody>
      </p:sp>
      <p:sp>
        <p:nvSpPr>
          <p:cNvPr id="364" name="Google Shape;364;p6"/>
          <p:cNvSpPr/>
          <p:nvPr/>
        </p:nvSpPr>
        <p:spPr>
          <a:xfrm>
            <a:off x="1085038" y="1934025"/>
            <a:ext cx="10021800" cy="12210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לצורך מימוש היכולת של 'האתגר היומי' פיתחנו שרת היושב על מחשב מרוחק ומאזין לבקשות המשתמשים ללוח משחק יומי. כמו כן, השרת מתחזק רשימת שיאים הכוללת את פרטי המשתמש, גודל הלוח בו שיחק והניקוד שקיבל.</a:t>
            </a:r>
            <a:endParaRPr/>
          </a:p>
          <a:p>
            <a:pPr indent="0" lvl="0" marL="0" marR="0" rtl="1" algn="ctr">
              <a:lnSpc>
                <a:spcPct val="100000"/>
              </a:lnSpc>
              <a:spcBef>
                <a:spcPts val="0"/>
              </a:spcBef>
              <a:spcAft>
                <a:spcPts val="0"/>
              </a:spcAft>
              <a:buClr>
                <a:schemeClr val="lt1"/>
              </a:buClr>
              <a:buSzPts val="2400"/>
              <a:buFont typeface="Calibri"/>
              <a:buNone/>
            </a:pPr>
            <a:r>
              <a:t/>
            </a:r>
            <a:endParaRPr b="0" i="0" sz="1400" u="none" cap="none" strike="noStrike">
              <a:solidFill>
                <a:srgbClr val="000000"/>
              </a:solidFill>
              <a:latin typeface="Arial"/>
              <a:ea typeface="Arial"/>
              <a:cs typeface="Arial"/>
              <a:sym typeface="Arial"/>
            </a:endParaRPr>
          </a:p>
        </p:txBody>
      </p:sp>
      <p:sp>
        <p:nvSpPr>
          <p:cNvPr id="365" name="Google Shape;365;p6"/>
          <p:cNvSpPr/>
          <p:nvPr/>
        </p:nvSpPr>
        <p:spPr>
          <a:xfrm>
            <a:off x="1085040" y="3353042"/>
            <a:ext cx="10021800" cy="8049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השרת ממומש באופן המאפשר צרכנים מרובים</a:t>
            </a:r>
            <a:r>
              <a:rPr lang="iw-IL" sz="2400">
                <a:solidFill>
                  <a:schemeClr val="lt1"/>
                </a:solidFill>
                <a:latin typeface="Calibri"/>
                <a:ea typeface="Calibri"/>
                <a:cs typeface="Calibri"/>
                <a:sym typeface="Calibri"/>
              </a:rPr>
              <a:t> -</a:t>
            </a:r>
            <a:r>
              <a:rPr b="0" i="0" lang="iw-IL" sz="2400" u="none" cap="none" strike="noStrike">
                <a:solidFill>
                  <a:schemeClr val="lt1"/>
                </a:solidFill>
                <a:latin typeface="Calibri"/>
                <a:ea typeface="Calibri"/>
                <a:cs typeface="Calibri"/>
                <a:sym typeface="Calibri"/>
              </a:rPr>
              <a:t> כל צרכן מקבל thread משלו.</a:t>
            </a:r>
            <a:endParaRPr/>
          </a:p>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השרת </a:t>
            </a:r>
            <a:r>
              <a:rPr lang="iw-IL" sz="2400">
                <a:solidFill>
                  <a:schemeClr val="lt1"/>
                </a:solidFill>
                <a:latin typeface="Calibri"/>
                <a:ea typeface="Calibri"/>
                <a:cs typeface="Calibri"/>
                <a:sym typeface="Calibri"/>
              </a:rPr>
              <a:t>אחראי בנוסף על ייצור של </a:t>
            </a:r>
            <a:r>
              <a:rPr lang="iw-IL" sz="2400">
                <a:solidFill>
                  <a:schemeClr val="lt1"/>
                </a:solidFill>
                <a:latin typeface="Calibri"/>
                <a:ea typeface="Calibri"/>
                <a:cs typeface="Calibri"/>
                <a:sym typeface="Calibri"/>
              </a:rPr>
              <a:t>סט לוחות חדש </a:t>
            </a:r>
            <a:r>
              <a:rPr lang="iw-IL" sz="2400">
                <a:solidFill>
                  <a:schemeClr val="lt1"/>
                </a:solidFill>
                <a:latin typeface="Calibri"/>
                <a:ea typeface="Calibri"/>
                <a:cs typeface="Calibri"/>
                <a:sym typeface="Calibri"/>
              </a:rPr>
              <a:t>ב</a:t>
            </a:r>
            <a:r>
              <a:rPr b="0" i="0" lang="iw-IL" sz="2400" u="none" cap="none" strike="noStrike">
                <a:solidFill>
                  <a:schemeClr val="lt1"/>
                </a:solidFill>
                <a:latin typeface="Calibri"/>
                <a:ea typeface="Calibri"/>
                <a:cs typeface="Calibri"/>
                <a:sym typeface="Calibri"/>
              </a:rPr>
              <a:t>כל יום באופן אוטומטי.</a:t>
            </a:r>
            <a:endParaRPr b="0" i="0" sz="2400" u="none" cap="none" strike="noStrike">
              <a:solidFill>
                <a:schemeClr val="lt1"/>
              </a:solidFill>
              <a:latin typeface="Calibri"/>
              <a:ea typeface="Calibri"/>
              <a:cs typeface="Calibri"/>
              <a:sym typeface="Calibri"/>
            </a:endParaRPr>
          </a:p>
        </p:txBody>
      </p:sp>
      <p:sp>
        <p:nvSpPr>
          <p:cNvPr id="366" name="Google Shape;366;p6"/>
          <p:cNvSpPr/>
          <p:nvPr/>
        </p:nvSpPr>
        <p:spPr>
          <a:xfrm>
            <a:off x="1085050" y="4344324"/>
            <a:ext cx="10021800" cy="12735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מיון רשימת השיאים גם הוא מתבצע בשרת. המיון משתמש ב-NaturalOrderComparator למיון </a:t>
            </a:r>
            <a:r>
              <a:rPr lang="iw-IL" sz="2400">
                <a:solidFill>
                  <a:schemeClr val="lt1"/>
                </a:solidFill>
                <a:latin typeface="Calibri"/>
                <a:ea typeface="Calibri"/>
                <a:cs typeface="Calibri"/>
                <a:sym typeface="Calibri"/>
              </a:rPr>
              <a:t>סדר טבעי של </a:t>
            </a:r>
            <a:r>
              <a:rPr b="0" i="0" lang="iw-IL" sz="2400" u="none" cap="none" strike="noStrike">
                <a:solidFill>
                  <a:schemeClr val="lt1"/>
                </a:solidFill>
                <a:latin typeface="Calibri"/>
                <a:ea typeface="Calibri"/>
                <a:cs typeface="Calibri"/>
                <a:sym typeface="Calibri"/>
              </a:rPr>
              <a:t>מחרוזות (הניקוד נשלח לשרת כמחרוזת המורכבת מהתוצאה עצמה וגודל הלוח).</a:t>
            </a:r>
            <a:endParaRPr b="0" i="0" sz="2400" u="none" cap="none" strike="noStrike">
              <a:solidFill>
                <a:schemeClr val="lt1"/>
              </a:solidFill>
              <a:latin typeface="Calibri"/>
              <a:ea typeface="Calibri"/>
              <a:cs typeface="Calibri"/>
              <a:sym typeface="Calibri"/>
            </a:endParaRPr>
          </a:p>
        </p:txBody>
      </p:sp>
      <p:sp>
        <p:nvSpPr>
          <p:cNvPr id="367" name="Google Shape;367;p6"/>
          <p:cNvSpPr/>
          <p:nvPr/>
        </p:nvSpPr>
        <p:spPr>
          <a:xfrm>
            <a:off x="1085100" y="5782799"/>
            <a:ext cx="10021800" cy="6690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השרת </a:t>
            </a:r>
            <a:r>
              <a:rPr lang="iw-IL" sz="2400">
                <a:solidFill>
                  <a:schemeClr val="lt1"/>
                </a:solidFill>
                <a:latin typeface="Calibri"/>
                <a:ea typeface="Calibri"/>
                <a:cs typeface="Calibri"/>
                <a:sym typeface="Calibri"/>
              </a:rPr>
              <a:t>שומר לוגים מלאים על התחברות, פניות, ויצירת הלוחות החדשים.</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p:nvPr/>
        </p:nvSpPr>
        <p:spPr>
          <a:xfrm>
            <a:off x="838200" y="442909"/>
            <a:ext cx="10912711"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ספריות חיצוניות שעשינו בהם שימוש</a:t>
            </a:r>
            <a:endParaRPr b="0" i="0" sz="1400" u="none" cap="none" strike="noStrike">
              <a:solidFill>
                <a:srgbClr val="000000"/>
              </a:solidFill>
              <a:latin typeface="Arial"/>
              <a:ea typeface="Arial"/>
              <a:cs typeface="Arial"/>
              <a:sym typeface="Arial"/>
            </a:endParaRPr>
          </a:p>
        </p:txBody>
      </p:sp>
      <p:sp>
        <p:nvSpPr>
          <p:cNvPr id="373" name="Google Shape;373;p25"/>
          <p:cNvSpPr/>
          <p:nvPr/>
        </p:nvSpPr>
        <p:spPr>
          <a:xfrm>
            <a:off x="1187778" y="2133597"/>
            <a:ext cx="10021910"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lang="iw-IL" sz="2400" u="sng">
                <a:solidFill>
                  <a:schemeClr val="hlink"/>
                </a:solidFill>
                <a:latin typeface="Calibri"/>
                <a:ea typeface="Calibri"/>
                <a:cs typeface="Calibri"/>
                <a:sym typeface="Calibri"/>
                <a:hlinkClick r:id="rId3"/>
              </a:rPr>
              <a:t>Firebase </a:t>
            </a:r>
            <a:r>
              <a:rPr lang="iw-IL" sz="2400">
                <a:solidFill>
                  <a:schemeClr val="lt1"/>
                </a:solidFill>
                <a:latin typeface="Calibri"/>
                <a:ea typeface="Calibri"/>
                <a:cs typeface="Calibri"/>
                <a:sym typeface="Calibri"/>
              </a:rPr>
              <a:t>- לצורך הזדהות והתחברות</a:t>
            </a:r>
            <a:endParaRPr b="0" i="0" sz="1400" u="none" cap="none" strike="noStrike">
              <a:solidFill>
                <a:srgbClr val="000000"/>
              </a:solidFill>
              <a:latin typeface="Arial"/>
              <a:ea typeface="Arial"/>
              <a:cs typeface="Arial"/>
              <a:sym typeface="Arial"/>
            </a:endParaRPr>
          </a:p>
        </p:txBody>
      </p:sp>
      <p:sp>
        <p:nvSpPr>
          <p:cNvPr id="374" name="Google Shape;374;p25"/>
          <p:cNvSpPr/>
          <p:nvPr/>
        </p:nvSpPr>
        <p:spPr>
          <a:xfrm>
            <a:off x="1187778" y="2938467"/>
            <a:ext cx="10021910"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75" name="Google Shape;375;p25"/>
          <p:cNvSpPr/>
          <p:nvPr/>
        </p:nvSpPr>
        <p:spPr>
          <a:xfrm>
            <a:off x="1187778" y="3741126"/>
            <a:ext cx="10021910"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76" name="Google Shape;376;p25"/>
          <p:cNvSpPr/>
          <p:nvPr/>
        </p:nvSpPr>
        <p:spPr>
          <a:xfrm>
            <a:off x="1187778" y="4581811"/>
            <a:ext cx="10021910"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77" name="Google Shape;377;p25"/>
          <p:cNvSpPr/>
          <p:nvPr/>
        </p:nvSpPr>
        <p:spPr>
          <a:xfrm>
            <a:off x="1187778" y="2938467"/>
            <a:ext cx="10021800" cy="5544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sng" cap="none" strike="noStrike">
                <a:solidFill>
                  <a:schemeClr val="hlink"/>
                </a:solidFill>
                <a:latin typeface="Calibri"/>
                <a:ea typeface="Calibri"/>
                <a:cs typeface="Calibri"/>
                <a:sym typeface="Calibri"/>
                <a:hlinkClick r:id="rId4"/>
              </a:rPr>
              <a:t>RoboHash</a:t>
            </a:r>
            <a:r>
              <a:rPr b="0" i="0" lang="iw-IL" sz="2400" u="none" cap="none" strike="noStrike">
                <a:solidFill>
                  <a:schemeClr val="lt1"/>
                </a:solidFill>
                <a:latin typeface="Calibri"/>
                <a:ea typeface="Calibri"/>
                <a:cs typeface="Calibri"/>
                <a:sym typeface="Calibri"/>
              </a:rPr>
              <a:t> </a:t>
            </a:r>
            <a:r>
              <a:rPr lang="iw-IL" sz="2400">
                <a:solidFill>
                  <a:schemeClr val="lt1"/>
                </a:solidFill>
                <a:latin typeface="Calibri"/>
                <a:ea typeface="Calibri"/>
                <a:cs typeface="Calibri"/>
                <a:sym typeface="Calibri"/>
              </a:rPr>
              <a:t>- ייצור מקומי של אוואטר אישי ייחודי ע"פ מזהה התחברות</a:t>
            </a:r>
            <a:endParaRPr b="0" i="0" sz="1400" u="none" cap="none" strike="noStrike">
              <a:solidFill>
                <a:srgbClr val="000000"/>
              </a:solidFill>
              <a:latin typeface="Arial"/>
              <a:ea typeface="Arial"/>
              <a:cs typeface="Arial"/>
              <a:sym typeface="Arial"/>
            </a:endParaRPr>
          </a:p>
        </p:txBody>
      </p:sp>
      <p:sp>
        <p:nvSpPr>
          <p:cNvPr id="378" name="Google Shape;378;p25"/>
          <p:cNvSpPr/>
          <p:nvPr/>
        </p:nvSpPr>
        <p:spPr>
          <a:xfrm>
            <a:off x="1187778" y="3741126"/>
            <a:ext cx="10021800" cy="5544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None/>
            </a:pPr>
            <a:r>
              <a:rPr b="0" i="0" lang="iw-IL" sz="2400" u="sng" cap="none" strike="noStrike">
                <a:solidFill>
                  <a:schemeClr val="hlink"/>
                </a:solidFill>
                <a:latin typeface="Calibri"/>
                <a:ea typeface="Calibri"/>
                <a:cs typeface="Calibri"/>
                <a:sym typeface="Calibri"/>
                <a:hlinkClick r:id="rId5"/>
              </a:rPr>
              <a:t>LottieFiles</a:t>
            </a:r>
            <a:r>
              <a:rPr lang="iw-IL"/>
              <a:t> </a:t>
            </a:r>
            <a:r>
              <a:rPr lang="iw-IL" sz="2400">
                <a:solidFill>
                  <a:schemeClr val="lt1"/>
                </a:solidFill>
                <a:latin typeface="Calibri"/>
                <a:ea typeface="Calibri"/>
                <a:cs typeface="Calibri"/>
                <a:sym typeface="Calibri"/>
              </a:rPr>
              <a:t>,</a:t>
            </a:r>
            <a:r>
              <a:rPr lang="iw-IL"/>
              <a:t> </a:t>
            </a:r>
            <a:r>
              <a:rPr lang="iw-IL" sz="2400" u="sng">
                <a:solidFill>
                  <a:schemeClr val="hlink"/>
                </a:solidFill>
                <a:latin typeface="Calibri"/>
                <a:ea typeface="Calibri"/>
                <a:cs typeface="Calibri"/>
                <a:sym typeface="Calibri"/>
                <a:hlinkClick r:id="rId6"/>
              </a:rPr>
              <a:t>droidsonroids</a:t>
            </a:r>
            <a:r>
              <a:rPr lang="iw-IL"/>
              <a:t> </a:t>
            </a:r>
            <a:r>
              <a:rPr lang="iw-IL" sz="2400">
                <a:solidFill>
                  <a:schemeClr val="lt1"/>
                </a:solidFill>
                <a:latin typeface="Calibri"/>
                <a:ea typeface="Calibri"/>
                <a:cs typeface="Calibri"/>
                <a:sym typeface="Calibri"/>
              </a:rPr>
              <a:t>- </a:t>
            </a:r>
            <a:r>
              <a:rPr lang="iw-IL" sz="2400">
                <a:solidFill>
                  <a:schemeClr val="lt1"/>
                </a:solidFill>
                <a:latin typeface="Calibri"/>
                <a:ea typeface="Calibri"/>
                <a:cs typeface="Calibri"/>
                <a:sym typeface="Calibri"/>
              </a:rPr>
              <a:t>להצגת אנימציות וגיפים</a:t>
            </a:r>
            <a:endParaRPr/>
          </a:p>
        </p:txBody>
      </p:sp>
      <p:sp>
        <p:nvSpPr>
          <p:cNvPr id="379" name="Google Shape;379;p25"/>
          <p:cNvSpPr/>
          <p:nvPr/>
        </p:nvSpPr>
        <p:spPr>
          <a:xfrm>
            <a:off x="1187778" y="4581811"/>
            <a:ext cx="10021800" cy="5544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lang="iw-IL" sz="2400" u="sng">
                <a:solidFill>
                  <a:schemeClr val="hlink"/>
                </a:solidFill>
                <a:latin typeface="Calibri"/>
                <a:ea typeface="Calibri"/>
                <a:cs typeface="Calibri"/>
                <a:sym typeface="Calibri"/>
                <a:hlinkClick r:id="rId7"/>
              </a:rPr>
              <a:t>MaterialDesign</a:t>
            </a:r>
            <a:r>
              <a:rPr lang="iw-IL" sz="2400">
                <a:solidFill>
                  <a:schemeClr val="lt1"/>
                </a:solidFill>
                <a:latin typeface="Calibri"/>
                <a:ea typeface="Calibri"/>
                <a:cs typeface="Calibri"/>
                <a:sym typeface="Calibri"/>
              </a:rPr>
              <a:t> - להצגת אלמנטים </a:t>
            </a:r>
            <a:r>
              <a:rPr lang="iw-IL" sz="2400">
                <a:solidFill>
                  <a:schemeClr val="lt1"/>
                </a:solidFill>
                <a:latin typeface="Calibri"/>
                <a:ea typeface="Calibri"/>
                <a:cs typeface="Calibri"/>
                <a:sym typeface="Calibri"/>
              </a:rPr>
              <a:t>מסוימים</a:t>
            </a:r>
            <a:endParaRPr b="0" i="0" sz="1400" u="none" cap="none" strike="noStrike">
              <a:solidFill>
                <a:srgbClr val="000000"/>
              </a:solidFill>
              <a:latin typeface="Arial"/>
              <a:ea typeface="Arial"/>
              <a:cs typeface="Arial"/>
              <a:sym typeface="Arial"/>
            </a:endParaRPr>
          </a:p>
        </p:txBody>
      </p:sp>
      <p:sp>
        <p:nvSpPr>
          <p:cNvPr id="380" name="Google Shape;380;p25"/>
          <p:cNvSpPr/>
          <p:nvPr/>
        </p:nvSpPr>
        <p:spPr>
          <a:xfrm>
            <a:off x="1187778" y="5422486"/>
            <a:ext cx="10021800" cy="5544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lang="iw-IL" sz="2400" u="sng">
                <a:solidFill>
                  <a:schemeClr val="hlink"/>
                </a:solidFill>
                <a:latin typeface="Calibri"/>
                <a:ea typeface="Calibri"/>
                <a:cs typeface="Calibri"/>
                <a:sym typeface="Calibri"/>
                <a:hlinkClick r:id="rId8"/>
              </a:rPr>
              <a:t>Gson</a:t>
            </a:r>
            <a:r>
              <a:rPr lang="iw-IL" sz="2400">
                <a:solidFill>
                  <a:schemeClr val="lt1"/>
                </a:solidFill>
                <a:latin typeface="Calibri"/>
                <a:ea typeface="Calibri"/>
                <a:cs typeface="Calibri"/>
                <a:sym typeface="Calibri"/>
              </a:rPr>
              <a:t> - להעברת מידע כ -Json בין הלקוח לשרת</a:t>
            </a:r>
            <a:endParaRPr sz="2400">
              <a:solidFill>
                <a:schemeClr val="lt1"/>
              </a:solidFill>
              <a:latin typeface="Calibri"/>
              <a:ea typeface="Calibri"/>
              <a:cs typeface="Calibri"/>
              <a:sym typeface="Calibri"/>
            </a:endParaRPr>
          </a:p>
        </p:txBody>
      </p:sp>
      <p:pic>
        <p:nvPicPr>
          <p:cNvPr id="381" name="Google Shape;381;p25"/>
          <p:cNvPicPr preferRelativeResize="0"/>
          <p:nvPr/>
        </p:nvPicPr>
        <p:blipFill rotWithShape="1">
          <a:blip r:embed="rId9">
            <a:alphaModFix/>
          </a:blip>
          <a:srcRect b="55227" l="0" r="0" t="0"/>
          <a:stretch/>
        </p:blipFill>
        <p:spPr>
          <a:xfrm>
            <a:off x="394225" y="2974525"/>
            <a:ext cx="581025" cy="554400"/>
          </a:xfrm>
          <a:prstGeom prst="rect">
            <a:avLst/>
          </a:prstGeom>
          <a:noFill/>
          <a:ln>
            <a:noFill/>
          </a:ln>
        </p:spPr>
      </p:pic>
      <p:pic>
        <p:nvPicPr>
          <p:cNvPr id="382" name="Google Shape;382;p25"/>
          <p:cNvPicPr preferRelativeResize="0"/>
          <p:nvPr/>
        </p:nvPicPr>
        <p:blipFill rotWithShape="1">
          <a:blip r:embed="rId9">
            <a:alphaModFix/>
          </a:blip>
          <a:srcRect b="0" l="0" r="0" t="49405"/>
          <a:stretch/>
        </p:blipFill>
        <p:spPr>
          <a:xfrm>
            <a:off x="11313725" y="2902439"/>
            <a:ext cx="581025" cy="626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1"/>
          <p:cNvSpPr txBox="1"/>
          <p:nvPr>
            <p:ph idx="4294967295"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r">
              <a:lnSpc>
                <a:spcPct val="90000"/>
              </a:lnSpc>
              <a:spcBef>
                <a:spcPts val="0"/>
              </a:spcBef>
              <a:spcAft>
                <a:spcPts val="0"/>
              </a:spcAft>
              <a:buClr>
                <a:schemeClr val="dk1"/>
              </a:buClr>
              <a:buSzPts val="4400"/>
              <a:buFont typeface="Calibri"/>
              <a:buNone/>
            </a:pPr>
            <a:r>
              <a:t/>
            </a:r>
            <a:endParaRPr/>
          </a:p>
        </p:txBody>
      </p:sp>
      <p:sp>
        <p:nvSpPr>
          <p:cNvPr id="388" name="Google Shape;388;p11"/>
          <p:cNvSpPr txBox="1"/>
          <p:nvPr>
            <p:ph idx="4294967295"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1" algn="r">
              <a:lnSpc>
                <a:spcPct val="90000"/>
              </a:lnSpc>
              <a:spcBef>
                <a:spcPts val="0"/>
              </a:spcBef>
              <a:spcAft>
                <a:spcPts val="1600"/>
              </a:spcAft>
              <a:buClr>
                <a:schemeClr val="dk1"/>
              </a:buClr>
              <a:buSzPts val="2800"/>
              <a:buNone/>
            </a:pPr>
            <a:r>
              <a:t/>
            </a:r>
            <a:endParaRPr/>
          </a:p>
        </p:txBody>
      </p:sp>
      <p:pic>
        <p:nvPicPr>
          <p:cNvPr id="389" name="Google Shape;389;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90" name="Google Shape;390;p11"/>
          <p:cNvSpPr txBox="1"/>
          <p:nvPr/>
        </p:nvSpPr>
        <p:spPr>
          <a:xfrm>
            <a:off x="435309" y="3883846"/>
            <a:ext cx="1728771" cy="532580"/>
          </a:xfrm>
          <a:prstGeom prst="rect">
            <a:avLst/>
          </a:prstGeom>
          <a:noFill/>
          <a:ln>
            <a:noFill/>
          </a:ln>
        </p:spPr>
        <p:txBody>
          <a:bodyPr anchorCtr="0" anchor="b" bIns="45700" lIns="91425" spcFirstLastPara="1" rIns="91425" wrap="square" tIns="45700">
            <a:normAutofit lnSpcReduction="10000"/>
          </a:bodyPr>
          <a:lstStyle/>
          <a:p>
            <a:pPr indent="0" lvl="0" marL="0" marR="0" rtl="1" algn="l">
              <a:lnSpc>
                <a:spcPct val="90000"/>
              </a:lnSpc>
              <a:spcBef>
                <a:spcPts val="0"/>
              </a:spcBef>
              <a:spcAft>
                <a:spcPts val="0"/>
              </a:spcAft>
              <a:buClr>
                <a:schemeClr val="dk1"/>
              </a:buClr>
              <a:buSzPts val="6000"/>
              <a:buFont typeface="Calibri"/>
              <a:buNone/>
            </a:pPr>
            <a:r>
              <a:rPr b="0" i="0" lang="iw-IL" sz="3600" u="none" cap="none" strike="noStrike">
                <a:solidFill>
                  <a:schemeClr val="lt1"/>
                </a:solidFill>
                <a:latin typeface="Calibri"/>
                <a:ea typeface="Calibri"/>
                <a:cs typeface="Calibri"/>
                <a:sym typeface="Calibri"/>
              </a:rPr>
              <a:t>תודה!</a:t>
            </a:r>
            <a:endParaRPr b="0" i="0" sz="3600" u="none" cap="none" strike="noStrike">
              <a:solidFill>
                <a:schemeClr val="lt1"/>
              </a:solidFill>
              <a:latin typeface="Calibri"/>
              <a:ea typeface="Calibri"/>
              <a:cs typeface="Calibri"/>
              <a:sym typeface="Calibri"/>
            </a:endParaRPr>
          </a:p>
        </p:txBody>
      </p:sp>
      <p:cxnSp>
        <p:nvCxnSpPr>
          <p:cNvPr id="391" name="Google Shape;391;p11"/>
          <p:cNvCxnSpPr/>
          <p:nvPr/>
        </p:nvCxnSpPr>
        <p:spPr>
          <a:xfrm>
            <a:off x="354029" y="4511040"/>
            <a:ext cx="2572051"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2"/>
          <p:cNvPicPr preferRelativeResize="0"/>
          <p:nvPr/>
        </p:nvPicPr>
        <p:blipFill rotWithShape="1">
          <a:blip r:embed="rId3">
            <a:alphaModFix/>
          </a:blip>
          <a:srcRect b="0" l="0" r="0" t="0"/>
          <a:stretch/>
        </p:blipFill>
        <p:spPr>
          <a:xfrm>
            <a:off x="107005" y="92750"/>
            <a:ext cx="538186" cy="544749"/>
          </a:xfrm>
          <a:prstGeom prst="rect">
            <a:avLst/>
          </a:prstGeom>
          <a:noFill/>
          <a:ln>
            <a:noFill/>
          </a:ln>
        </p:spPr>
      </p:pic>
      <p:sp>
        <p:nvSpPr>
          <p:cNvPr id="127" name="Google Shape;127;p12"/>
          <p:cNvSpPr/>
          <p:nvPr/>
        </p:nvSpPr>
        <p:spPr>
          <a:xfrm>
            <a:off x="838200" y="442909"/>
            <a:ext cx="10912711"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קהל היעד של האפליקציה</a:t>
            </a:r>
            <a:endParaRPr b="1" i="0" sz="2800" u="none" cap="none" strike="noStrike">
              <a:solidFill>
                <a:schemeClr val="lt1"/>
              </a:solidFill>
              <a:latin typeface="Calibri"/>
              <a:ea typeface="Calibri"/>
              <a:cs typeface="Calibri"/>
              <a:sym typeface="Calibri"/>
            </a:endParaRPr>
          </a:p>
        </p:txBody>
      </p:sp>
      <p:sp>
        <p:nvSpPr>
          <p:cNvPr id="128" name="Google Shape;128;p12"/>
          <p:cNvSpPr/>
          <p:nvPr/>
        </p:nvSpPr>
        <p:spPr>
          <a:xfrm>
            <a:off x="1187778" y="2133597"/>
            <a:ext cx="10021910"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מתאים לכולם!!!</a:t>
            </a:r>
            <a:endParaRPr b="0" i="0" sz="1400" u="none" cap="none" strike="noStrike">
              <a:solidFill>
                <a:srgbClr val="000000"/>
              </a:solidFill>
              <a:latin typeface="Arial"/>
              <a:ea typeface="Arial"/>
              <a:cs typeface="Arial"/>
              <a:sym typeface="Arial"/>
            </a:endParaRPr>
          </a:p>
        </p:txBody>
      </p:sp>
      <p:sp>
        <p:nvSpPr>
          <p:cNvPr id="129" name="Google Shape;129;p12"/>
          <p:cNvSpPr/>
          <p:nvPr/>
        </p:nvSpPr>
        <p:spPr>
          <a:xfrm>
            <a:off x="1187775" y="2938477"/>
            <a:ext cx="10021800" cy="11694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 ילדים, מבוגרים, סטודנטים שצריכים להסיט את החשיבה במהלך תקופת מבחנים או אנשים מבוגרים הממתינים לתור לרופא</a:t>
            </a:r>
            <a:endParaRPr b="0" i="0" sz="1400" u="none" cap="none" strike="noStrike">
              <a:solidFill>
                <a:srgbClr val="000000"/>
              </a:solidFill>
              <a:latin typeface="Arial"/>
              <a:ea typeface="Arial"/>
              <a:cs typeface="Arial"/>
              <a:sym typeface="Arial"/>
            </a:endParaRPr>
          </a:p>
        </p:txBody>
      </p:sp>
      <p:sp>
        <p:nvSpPr>
          <p:cNvPr id="130" name="Google Shape;130;p12"/>
          <p:cNvSpPr/>
          <p:nvPr/>
        </p:nvSpPr>
        <p:spPr>
          <a:xfrm>
            <a:off x="1187775" y="4384275"/>
            <a:ext cx="10021800" cy="8049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כולם שמחים לפתור את הלוח בזמנם הפנוי, להתחרות באתגר היומי ולראות איפה הם ממוקמים בטבלת השיאים!</a:t>
            </a:r>
            <a:endParaRPr b="0" i="0" sz="1400" u="none" cap="none" strike="noStrike">
              <a:solidFill>
                <a:srgbClr val="000000"/>
              </a:solidFill>
              <a:latin typeface="Arial"/>
              <a:ea typeface="Arial"/>
              <a:cs typeface="Arial"/>
              <a:sym typeface="Arial"/>
            </a:endParaRPr>
          </a:p>
        </p:txBody>
      </p:sp>
      <p:pic>
        <p:nvPicPr>
          <p:cNvPr id="131" name="Google Shape;131;p12"/>
          <p:cNvPicPr preferRelativeResize="0"/>
          <p:nvPr/>
        </p:nvPicPr>
        <p:blipFill rotWithShape="1">
          <a:blip r:embed="rId4">
            <a:alphaModFix/>
          </a:blip>
          <a:srcRect b="0" l="0" r="0" t="0"/>
          <a:stretch/>
        </p:blipFill>
        <p:spPr>
          <a:xfrm>
            <a:off x="433625" y="4384271"/>
            <a:ext cx="2176900" cy="2146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p:nvPr/>
        </p:nvSpPr>
        <p:spPr>
          <a:xfrm>
            <a:off x="838200" y="442909"/>
            <a:ext cx="10912711" cy="804870"/>
          </a:xfrm>
          <a:prstGeom prst="roundRect">
            <a:avLst>
              <a:gd fmla="val 16667" name="adj"/>
            </a:avLst>
          </a:prstGeom>
          <a:solidFill>
            <a:srgbClr val="595959"/>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מסכי האפליקציה</a:t>
            </a:r>
            <a:endParaRPr b="1" i="0" sz="2800" u="none" cap="none" strike="noStrike">
              <a:solidFill>
                <a:schemeClr val="lt1"/>
              </a:solidFill>
              <a:latin typeface="Calibri"/>
              <a:ea typeface="Calibri"/>
              <a:cs typeface="Calibri"/>
              <a:sym typeface="Calibri"/>
            </a:endParaRPr>
          </a:p>
        </p:txBody>
      </p:sp>
      <p:pic>
        <p:nvPicPr>
          <p:cNvPr id="137" name="Google Shape;137;p4"/>
          <p:cNvPicPr preferRelativeResize="0"/>
          <p:nvPr/>
        </p:nvPicPr>
        <p:blipFill rotWithShape="1">
          <a:blip r:embed="rId3">
            <a:alphaModFix/>
          </a:blip>
          <a:srcRect b="0" l="0" r="0" t="0"/>
          <a:stretch/>
        </p:blipFill>
        <p:spPr>
          <a:xfrm>
            <a:off x="4585445" y="3166422"/>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38" name="Google Shape;138;p4"/>
          <p:cNvPicPr preferRelativeResize="0"/>
          <p:nvPr/>
        </p:nvPicPr>
        <p:blipFill rotWithShape="1">
          <a:blip r:embed="rId4">
            <a:alphaModFix/>
          </a:blip>
          <a:srcRect b="0" l="0" r="0" t="0"/>
          <a:stretch/>
        </p:blipFill>
        <p:spPr>
          <a:xfrm>
            <a:off x="1548411" y="2854665"/>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descr="תמונה שמכילה טקסט&#10;&#10;התיאור נוצר באופן אוטומטי" id="139" name="Google Shape;139;p4"/>
          <p:cNvPicPr preferRelativeResize="0"/>
          <p:nvPr/>
        </p:nvPicPr>
        <p:blipFill rotWithShape="1">
          <a:blip r:embed="rId5">
            <a:alphaModFix/>
          </a:blip>
          <a:srcRect b="0" l="0" r="0" t="0"/>
          <a:stretch/>
        </p:blipFill>
        <p:spPr>
          <a:xfrm>
            <a:off x="10354905" y="783651"/>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40" name="Google Shape;140;p4"/>
          <p:cNvPicPr preferRelativeResize="0"/>
          <p:nvPr/>
        </p:nvPicPr>
        <p:blipFill rotWithShape="1">
          <a:blip r:embed="rId6">
            <a:alphaModFix/>
          </a:blip>
          <a:srcRect b="0" l="0" r="0" t="0"/>
          <a:stretch/>
        </p:blipFill>
        <p:spPr>
          <a:xfrm>
            <a:off x="8624880" y="2985883"/>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41" name="Google Shape;141;p4"/>
          <p:cNvPicPr preferRelativeResize="0"/>
          <p:nvPr/>
        </p:nvPicPr>
        <p:blipFill rotWithShape="1">
          <a:blip r:embed="rId7">
            <a:alphaModFix/>
          </a:blip>
          <a:srcRect b="0" l="0" r="0" t="0"/>
          <a:stretch/>
        </p:blipFill>
        <p:spPr>
          <a:xfrm>
            <a:off x="344430" y="722943"/>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42" name="Google Shape;142;p4"/>
          <p:cNvPicPr preferRelativeResize="0"/>
          <p:nvPr/>
        </p:nvPicPr>
        <p:blipFill rotWithShape="1">
          <a:blip r:embed="rId8">
            <a:alphaModFix/>
          </a:blip>
          <a:srcRect b="0" l="0" r="0" t="0"/>
          <a:stretch/>
        </p:blipFill>
        <p:spPr>
          <a:xfrm>
            <a:off x="3819232" y="1577312"/>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descr="תמונה שמכילה ריבוע&#10;&#10;התיאור נוצר באופן אוטומטי" id="143" name="Google Shape;143;p4"/>
          <p:cNvPicPr preferRelativeResize="0"/>
          <p:nvPr/>
        </p:nvPicPr>
        <p:blipFill rotWithShape="1">
          <a:blip r:embed="rId9">
            <a:alphaModFix/>
          </a:blip>
          <a:srcRect b="0" l="0" r="0" t="0"/>
          <a:stretch/>
        </p:blipFill>
        <p:spPr>
          <a:xfrm>
            <a:off x="5461141" y="1134195"/>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44" name="Google Shape;144;p4"/>
          <p:cNvPicPr preferRelativeResize="0"/>
          <p:nvPr/>
        </p:nvPicPr>
        <p:blipFill rotWithShape="1">
          <a:blip r:embed="rId10">
            <a:alphaModFix/>
          </a:blip>
          <a:srcRect b="0" l="0" r="0" t="0"/>
          <a:stretch/>
        </p:blipFill>
        <p:spPr>
          <a:xfrm>
            <a:off x="6489871" y="3154624"/>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45" name="Google Shape;145;p4"/>
          <p:cNvPicPr preferRelativeResize="0"/>
          <p:nvPr/>
        </p:nvPicPr>
        <p:blipFill rotWithShape="1">
          <a:blip r:embed="rId11">
            <a:alphaModFix/>
          </a:blip>
          <a:srcRect b="0" l="0" r="0" t="0"/>
          <a:stretch/>
        </p:blipFill>
        <p:spPr>
          <a:xfrm>
            <a:off x="9132942" y="93552"/>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46" name="Google Shape;146;p4"/>
          <p:cNvPicPr preferRelativeResize="0"/>
          <p:nvPr/>
        </p:nvPicPr>
        <p:blipFill rotWithShape="1">
          <a:blip r:embed="rId12">
            <a:alphaModFix/>
          </a:blip>
          <a:srcRect b="0" l="0" r="0" t="0"/>
          <a:stretch/>
        </p:blipFill>
        <p:spPr>
          <a:xfrm>
            <a:off x="2212458" y="1089836"/>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47" name="Google Shape;147;p4"/>
          <p:cNvPicPr preferRelativeResize="0"/>
          <p:nvPr/>
        </p:nvPicPr>
        <p:blipFill rotWithShape="1">
          <a:blip r:embed="rId13">
            <a:alphaModFix/>
          </a:blip>
          <a:srcRect b="0" l="0" r="0" t="0"/>
          <a:stretch/>
        </p:blipFill>
        <p:spPr>
          <a:xfrm>
            <a:off x="9822637" y="2941524"/>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48" name="Google Shape;148;p4"/>
          <p:cNvPicPr preferRelativeResize="0"/>
          <p:nvPr/>
        </p:nvPicPr>
        <p:blipFill rotWithShape="1">
          <a:blip r:embed="rId14">
            <a:alphaModFix/>
          </a:blip>
          <a:srcRect b="0" l="0" r="0" t="0"/>
          <a:stretch/>
        </p:blipFill>
        <p:spPr>
          <a:xfrm>
            <a:off x="2996182" y="2854665"/>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descr="תמונה שמכילה טקסט&#10;&#10;התיאור נוצר באופן אוטומטי" id="149" name="Google Shape;149;p4"/>
          <p:cNvPicPr preferRelativeResize="0"/>
          <p:nvPr/>
        </p:nvPicPr>
        <p:blipFill rotWithShape="1">
          <a:blip r:embed="rId15">
            <a:alphaModFix/>
          </a:blip>
          <a:srcRect b="0" l="0" r="0" t="0"/>
          <a:stretch/>
        </p:blipFill>
        <p:spPr>
          <a:xfrm>
            <a:off x="163170" y="3154624"/>
            <a:ext cx="1754231" cy="3703376"/>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50" name="Google Shape;150;p4"/>
          <p:cNvPicPr preferRelativeResize="0"/>
          <p:nvPr/>
        </p:nvPicPr>
        <p:blipFill>
          <a:blip r:embed="rId16">
            <a:alphaModFix/>
          </a:blip>
          <a:stretch>
            <a:fillRect/>
          </a:stretch>
        </p:blipFill>
        <p:spPr>
          <a:xfrm>
            <a:off x="7215375" y="1577289"/>
            <a:ext cx="2033100" cy="4389300"/>
          </a:xfrm>
          <a:prstGeom prst="flowChartAlternateProcess">
            <a:avLst/>
          </a:prstGeom>
          <a:noFill/>
          <a:ln cap="flat" cmpd="sng" w="38100">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מסך כניסה</a:t>
            </a:r>
            <a:endParaRPr b="1" i="0" sz="2800" u="none" cap="none" strike="noStrike">
              <a:solidFill>
                <a:schemeClr val="lt1"/>
              </a:solidFill>
              <a:latin typeface="Calibri"/>
              <a:ea typeface="Calibri"/>
              <a:cs typeface="Calibri"/>
              <a:sym typeface="Calibri"/>
            </a:endParaRPr>
          </a:p>
        </p:txBody>
      </p:sp>
      <p:sp>
        <p:nvSpPr>
          <p:cNvPr id="156" name="Google Shape;156;p5"/>
          <p:cNvSpPr/>
          <p:nvPr/>
        </p:nvSpPr>
        <p:spPr>
          <a:xfrm>
            <a:off x="735601" y="1596950"/>
            <a:ext cx="5703300" cy="719547"/>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מופעלת אנימציית כניסה - כל אלמנט מופיע לאחר כניסת האלמנט הקודם</a:t>
            </a:r>
            <a:endParaRPr b="0" i="0" sz="2400" u="none" cap="none" strike="noStrike">
              <a:solidFill>
                <a:schemeClr val="lt1"/>
              </a:solidFill>
              <a:latin typeface="Calibri"/>
              <a:ea typeface="Calibri"/>
              <a:cs typeface="Calibri"/>
              <a:sym typeface="Calibri"/>
            </a:endParaRPr>
          </a:p>
        </p:txBody>
      </p:sp>
      <p:sp>
        <p:nvSpPr>
          <p:cNvPr id="157" name="Google Shape;157;p5"/>
          <p:cNvSpPr/>
          <p:nvPr/>
        </p:nvSpPr>
        <p:spPr>
          <a:xfrm>
            <a:off x="734501" y="2399071"/>
            <a:ext cx="5703300" cy="5544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מוזיקת הרקע מתחילה לנגן</a:t>
            </a:r>
            <a:endParaRPr b="0" i="0" sz="2400" u="none" cap="none" strike="noStrike">
              <a:solidFill>
                <a:srgbClr val="000000"/>
              </a:solidFill>
              <a:latin typeface="Arial"/>
              <a:ea typeface="Arial"/>
              <a:cs typeface="Arial"/>
              <a:sym typeface="Arial"/>
            </a:endParaRPr>
          </a:p>
        </p:txBody>
      </p:sp>
      <p:sp>
        <p:nvSpPr>
          <p:cNvPr id="158" name="Google Shape;158;p5"/>
          <p:cNvSpPr/>
          <p:nvPr/>
        </p:nvSpPr>
        <p:spPr>
          <a:xfrm>
            <a:off x="734503" y="3036083"/>
            <a:ext cx="5703295" cy="719469"/>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נדרשת התחברות דרך גוגל, אם המשתמש לא מחובר הוא יתבקש להתחבר</a:t>
            </a:r>
            <a:endParaRPr b="0" i="0" sz="2400" u="none" cap="none" strike="noStrike">
              <a:solidFill>
                <a:schemeClr val="lt1"/>
              </a:solidFill>
              <a:latin typeface="Calibri"/>
              <a:ea typeface="Calibri"/>
              <a:cs typeface="Calibri"/>
              <a:sym typeface="Calibri"/>
            </a:endParaRPr>
          </a:p>
        </p:txBody>
      </p:sp>
      <p:sp>
        <p:nvSpPr>
          <p:cNvPr id="159" name="Google Shape;159;p5"/>
          <p:cNvSpPr/>
          <p:nvPr/>
        </p:nvSpPr>
        <p:spPr>
          <a:xfrm>
            <a:off x="734502" y="3829507"/>
            <a:ext cx="5703295" cy="719469"/>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אם המשתמש מחובר כבר, מופיעה הודעה אישית עם שם התצוגה שלו</a:t>
            </a:r>
            <a:endParaRPr b="0" i="0" sz="2400" u="none" cap="none" strike="noStrike">
              <a:solidFill>
                <a:srgbClr val="000000"/>
              </a:solidFill>
              <a:latin typeface="Arial"/>
              <a:ea typeface="Arial"/>
              <a:cs typeface="Arial"/>
              <a:sym typeface="Arial"/>
            </a:endParaRPr>
          </a:p>
        </p:txBody>
      </p:sp>
      <p:sp>
        <p:nvSpPr>
          <p:cNvPr id="160" name="Google Shape;160;p5"/>
          <p:cNvSpPr/>
          <p:nvPr/>
        </p:nvSpPr>
        <p:spPr>
          <a:xfrm>
            <a:off x="734502" y="4622931"/>
            <a:ext cx="5703295" cy="719469"/>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צבעי האריחים באנימציה וכן שפת המסך משתנים לפי ערכת הנושא אותה המשתמש הגדיר</a:t>
            </a:r>
            <a:endParaRPr b="0" i="0" sz="2400" u="none" cap="none" strike="noStrike">
              <a:solidFill>
                <a:schemeClr val="lt1"/>
              </a:solidFill>
              <a:latin typeface="Calibri"/>
              <a:ea typeface="Calibri"/>
              <a:cs typeface="Calibri"/>
              <a:sym typeface="Calibri"/>
            </a:endParaRPr>
          </a:p>
        </p:txBody>
      </p:sp>
      <p:pic>
        <p:nvPicPr>
          <p:cNvPr id="161" name="Google Shape;161;p5"/>
          <p:cNvPicPr preferRelativeResize="0"/>
          <p:nvPr/>
        </p:nvPicPr>
        <p:blipFill rotWithShape="1">
          <a:blip r:embed="rId3">
            <a:alphaModFix/>
          </a:blip>
          <a:srcRect b="0" l="0" r="0" t="0"/>
          <a:stretch/>
        </p:blipFill>
        <p:spPr>
          <a:xfrm>
            <a:off x="9726031" y="92967"/>
            <a:ext cx="2324680" cy="4907658"/>
          </a:xfrm>
          <a:prstGeom prst="roundRect">
            <a:avLst>
              <a:gd fmla="val 16667" name="adj"/>
            </a:avLst>
          </a:prstGeom>
          <a:noFill/>
          <a:ln cap="flat" cmpd="sng" w="28575">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62" name="Google Shape;162;p5"/>
          <p:cNvPicPr preferRelativeResize="0"/>
          <p:nvPr/>
        </p:nvPicPr>
        <p:blipFill rotWithShape="1">
          <a:blip r:embed="rId4">
            <a:alphaModFix/>
          </a:blip>
          <a:srcRect b="0" l="0" r="0" t="0"/>
          <a:stretch/>
        </p:blipFill>
        <p:spPr>
          <a:xfrm>
            <a:off x="8041637" y="886131"/>
            <a:ext cx="2273930" cy="4801039"/>
          </a:xfrm>
          <a:prstGeom prst="roundRect">
            <a:avLst>
              <a:gd fmla="val 16667" name="adj"/>
            </a:avLst>
          </a:prstGeom>
          <a:noFill/>
          <a:ln cap="flat" cmpd="sng" w="3810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163" name="Google Shape;163;p5"/>
          <p:cNvPicPr preferRelativeResize="0"/>
          <p:nvPr/>
        </p:nvPicPr>
        <p:blipFill rotWithShape="1">
          <a:blip r:embed="rId5">
            <a:alphaModFix/>
          </a:blip>
          <a:srcRect b="0" l="0" r="0" t="0"/>
          <a:stretch/>
        </p:blipFill>
        <p:spPr>
          <a:xfrm>
            <a:off x="6436701" y="1956724"/>
            <a:ext cx="2273930" cy="4801041"/>
          </a:xfrm>
          <a:prstGeom prst="roundRect">
            <a:avLst>
              <a:gd fmla="val 16667" name="adj"/>
            </a:avLst>
          </a:prstGeom>
          <a:noFill/>
          <a:ln cap="flat" cmpd="sng" w="3810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תפריט</a:t>
            </a:r>
            <a:endParaRPr b="1" i="0" sz="2800" u="none" cap="none" strike="noStrike">
              <a:solidFill>
                <a:schemeClr val="lt1"/>
              </a:solidFill>
              <a:latin typeface="Calibri"/>
              <a:ea typeface="Calibri"/>
              <a:cs typeface="Calibri"/>
              <a:sym typeface="Calibri"/>
            </a:endParaRPr>
          </a:p>
        </p:txBody>
      </p:sp>
      <p:sp>
        <p:nvSpPr>
          <p:cNvPr id="169" name="Google Shape;169;p13"/>
          <p:cNvSpPr/>
          <p:nvPr/>
        </p:nvSpPr>
        <p:spPr>
          <a:xfrm>
            <a:off x="805950" y="1385087"/>
            <a:ext cx="2861175" cy="1653388"/>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מסך הניווט הראשי באפליקציה,</a:t>
            </a:r>
            <a:endParaRPr/>
          </a:p>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 ממנו ניתן להגיע למסכים הראשיים</a:t>
            </a:r>
            <a:endParaRPr b="0" i="0" sz="2400" u="none" cap="none" strike="noStrike">
              <a:solidFill>
                <a:schemeClr val="lt1"/>
              </a:solidFill>
              <a:latin typeface="Calibri"/>
              <a:ea typeface="Calibri"/>
              <a:cs typeface="Calibri"/>
              <a:sym typeface="Calibri"/>
            </a:endParaRPr>
          </a:p>
        </p:txBody>
      </p:sp>
      <p:grpSp>
        <p:nvGrpSpPr>
          <p:cNvPr id="170" name="Google Shape;170;p13"/>
          <p:cNvGrpSpPr/>
          <p:nvPr/>
        </p:nvGrpSpPr>
        <p:grpSpPr>
          <a:xfrm>
            <a:off x="9137176" y="3742384"/>
            <a:ext cx="1069500" cy="2258137"/>
            <a:chOff x="9662901" y="3861472"/>
            <a:chExt cx="1069500" cy="2258137"/>
          </a:xfrm>
        </p:grpSpPr>
        <p:pic>
          <p:nvPicPr>
            <p:cNvPr id="171" name="Google Shape;171;p13"/>
            <p:cNvPicPr preferRelativeResize="0"/>
            <p:nvPr/>
          </p:nvPicPr>
          <p:blipFill rotWithShape="1">
            <a:blip r:embed="rId3">
              <a:alphaModFix/>
            </a:blip>
            <a:srcRect b="0" l="0" r="0" t="0"/>
            <a:stretch/>
          </p:blipFill>
          <p:spPr>
            <a:xfrm>
              <a:off x="9662901" y="3861472"/>
              <a:ext cx="1069500" cy="2258100"/>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
          <p:nvSpPr>
            <p:cNvPr id="172" name="Google Shape;172;p13"/>
            <p:cNvSpPr/>
            <p:nvPr/>
          </p:nvSpPr>
          <p:spPr>
            <a:xfrm>
              <a:off x="9689467" y="3861508"/>
              <a:ext cx="1016400" cy="2258100"/>
            </a:xfrm>
            <a:prstGeom prst="roundRect">
              <a:avLst>
                <a:gd fmla="val 16667" name="adj"/>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73" name="Google Shape;173;p13"/>
          <p:cNvGrpSpPr/>
          <p:nvPr/>
        </p:nvGrpSpPr>
        <p:grpSpPr>
          <a:xfrm>
            <a:off x="4953101" y="3742375"/>
            <a:ext cx="1125131" cy="2309100"/>
            <a:chOff x="4107676" y="3600350"/>
            <a:chExt cx="1125131" cy="2309100"/>
          </a:xfrm>
        </p:grpSpPr>
        <p:pic>
          <p:nvPicPr>
            <p:cNvPr descr="תמונה שמכילה ריבוע&#10;&#10;התיאור נוצר באופן אוטומטי" id="174" name="Google Shape;174;p13"/>
            <p:cNvPicPr preferRelativeResize="0"/>
            <p:nvPr/>
          </p:nvPicPr>
          <p:blipFill rotWithShape="1">
            <a:blip r:embed="rId4">
              <a:alphaModFix/>
            </a:blip>
            <a:srcRect b="0" l="0" r="0" t="0"/>
            <a:stretch/>
          </p:blipFill>
          <p:spPr>
            <a:xfrm>
              <a:off x="4163268" y="3600360"/>
              <a:ext cx="1069539" cy="2258160"/>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
          <p:nvSpPr>
            <p:cNvPr id="175" name="Google Shape;175;p13"/>
            <p:cNvSpPr/>
            <p:nvPr/>
          </p:nvSpPr>
          <p:spPr>
            <a:xfrm>
              <a:off x="4107676" y="3600350"/>
              <a:ext cx="1125000" cy="2309100"/>
            </a:xfrm>
            <a:prstGeom prst="roundRect">
              <a:avLst>
                <a:gd fmla="val 16667" name="adj"/>
              </a:avLst>
            </a:prstGeom>
            <a:noFill/>
            <a:ln cap="flat" cmpd="sng" w="2540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76" name="Google Shape;176;p13"/>
          <p:cNvGrpSpPr/>
          <p:nvPr/>
        </p:nvGrpSpPr>
        <p:grpSpPr>
          <a:xfrm>
            <a:off x="3478576" y="3767846"/>
            <a:ext cx="1125000" cy="2258162"/>
            <a:chOff x="4958076" y="3742383"/>
            <a:chExt cx="1125000" cy="2258162"/>
          </a:xfrm>
        </p:grpSpPr>
        <p:pic>
          <p:nvPicPr>
            <p:cNvPr id="177" name="Google Shape;177;p13"/>
            <p:cNvPicPr preferRelativeResize="0"/>
            <p:nvPr/>
          </p:nvPicPr>
          <p:blipFill rotWithShape="1">
            <a:blip r:embed="rId5">
              <a:alphaModFix/>
            </a:blip>
            <a:srcRect b="0" l="0" r="0" t="0"/>
            <a:stretch/>
          </p:blipFill>
          <p:spPr>
            <a:xfrm>
              <a:off x="4985756" y="3742383"/>
              <a:ext cx="1069656" cy="2258162"/>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
          <p:nvSpPr>
            <p:cNvPr id="178" name="Google Shape;178;p13"/>
            <p:cNvSpPr/>
            <p:nvPr/>
          </p:nvSpPr>
          <p:spPr>
            <a:xfrm>
              <a:off x="4958076" y="3767600"/>
              <a:ext cx="1125000" cy="2232900"/>
            </a:xfrm>
            <a:prstGeom prst="roundRect">
              <a:avLst>
                <a:gd fmla="val 16667" name="adj"/>
              </a:avLst>
            </a:prstGeom>
            <a:noFill/>
            <a:ln cap="flat" cmpd="sng" w="25400">
              <a:solidFill>
                <a:srgbClr val="00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79" name="Google Shape;179;p13"/>
          <p:cNvGrpSpPr/>
          <p:nvPr/>
        </p:nvGrpSpPr>
        <p:grpSpPr>
          <a:xfrm>
            <a:off x="10730025" y="3742371"/>
            <a:ext cx="1069825" cy="2258161"/>
            <a:chOff x="1338825" y="3600358"/>
            <a:chExt cx="1069825" cy="2258161"/>
          </a:xfrm>
        </p:grpSpPr>
        <p:pic>
          <p:nvPicPr>
            <p:cNvPr descr="תמונה שמכילה טקסט&#10;&#10;התיאור נוצר באופן אוטומטי" id="180" name="Google Shape;180;p13"/>
            <p:cNvPicPr preferRelativeResize="0"/>
            <p:nvPr/>
          </p:nvPicPr>
          <p:blipFill rotWithShape="1">
            <a:blip r:embed="rId6">
              <a:alphaModFix/>
            </a:blip>
            <a:srcRect b="0" l="0" r="0" t="0"/>
            <a:stretch/>
          </p:blipFill>
          <p:spPr>
            <a:xfrm>
              <a:off x="1338995" y="3600358"/>
              <a:ext cx="1069655" cy="2258161"/>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
          <p:nvSpPr>
            <p:cNvPr id="181" name="Google Shape;181;p13"/>
            <p:cNvSpPr/>
            <p:nvPr/>
          </p:nvSpPr>
          <p:spPr>
            <a:xfrm>
              <a:off x="1338825" y="3600400"/>
              <a:ext cx="1069800" cy="2258100"/>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82" name="Google Shape;182;p13"/>
          <p:cNvGrpSpPr/>
          <p:nvPr/>
        </p:nvGrpSpPr>
        <p:grpSpPr>
          <a:xfrm>
            <a:off x="4953088" y="729350"/>
            <a:ext cx="1069500" cy="2309115"/>
            <a:chOff x="5456900" y="1011575"/>
            <a:chExt cx="1069500" cy="2309115"/>
          </a:xfrm>
        </p:grpSpPr>
        <p:pic>
          <p:nvPicPr>
            <p:cNvPr id="183" name="Google Shape;183;p13"/>
            <p:cNvPicPr preferRelativeResize="0"/>
            <p:nvPr/>
          </p:nvPicPr>
          <p:blipFill>
            <a:blip r:embed="rId7">
              <a:alphaModFix/>
            </a:blip>
            <a:stretch>
              <a:fillRect/>
            </a:stretch>
          </p:blipFill>
          <p:spPr>
            <a:xfrm>
              <a:off x="5456900" y="1011590"/>
              <a:ext cx="1069500" cy="2309100"/>
            </a:xfrm>
            <a:prstGeom prst="flowChartAlternateProcess">
              <a:avLst/>
            </a:prstGeom>
            <a:noFill/>
            <a:ln cap="flat" cmpd="sng" w="38100">
              <a:solidFill>
                <a:schemeClr val="dk1"/>
              </a:solidFill>
              <a:prstDash val="solid"/>
              <a:round/>
              <a:headEnd len="sm" w="sm" type="none"/>
              <a:tailEnd len="sm" w="sm" type="none"/>
            </a:ln>
          </p:spPr>
        </p:pic>
        <p:sp>
          <p:nvSpPr>
            <p:cNvPr id="184" name="Google Shape;184;p13"/>
            <p:cNvSpPr/>
            <p:nvPr/>
          </p:nvSpPr>
          <p:spPr>
            <a:xfrm>
              <a:off x="5483450" y="1011575"/>
              <a:ext cx="1016400" cy="2309100"/>
            </a:xfrm>
            <a:prstGeom prst="roundRect">
              <a:avLst>
                <a:gd fmla="val 16667" name="adj"/>
              </a:avLst>
            </a:prstGeom>
            <a:noFill/>
            <a:ln cap="flat" cmpd="sng" w="25400">
              <a:solidFill>
                <a:srgbClr val="FF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85" name="Google Shape;185;p13"/>
          <p:cNvGrpSpPr/>
          <p:nvPr/>
        </p:nvGrpSpPr>
        <p:grpSpPr>
          <a:xfrm>
            <a:off x="9149013" y="723650"/>
            <a:ext cx="1091857" cy="2320526"/>
            <a:chOff x="10031576" y="618000"/>
            <a:chExt cx="1091857" cy="2320526"/>
          </a:xfrm>
        </p:grpSpPr>
        <p:pic>
          <p:nvPicPr>
            <p:cNvPr id="186" name="Google Shape;186;p13"/>
            <p:cNvPicPr preferRelativeResize="0"/>
            <p:nvPr/>
          </p:nvPicPr>
          <p:blipFill rotWithShape="1">
            <a:blip r:embed="rId8">
              <a:alphaModFix/>
            </a:blip>
            <a:srcRect b="0" l="0" r="0" t="0"/>
            <a:stretch/>
          </p:blipFill>
          <p:spPr>
            <a:xfrm>
              <a:off x="10053633" y="680426"/>
              <a:ext cx="1069800" cy="2258100"/>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
          <p:nvSpPr>
            <p:cNvPr id="187" name="Google Shape;187;p13"/>
            <p:cNvSpPr/>
            <p:nvPr/>
          </p:nvSpPr>
          <p:spPr>
            <a:xfrm>
              <a:off x="10031576" y="618000"/>
              <a:ext cx="1069800" cy="2320500"/>
            </a:xfrm>
            <a:prstGeom prst="roundRect">
              <a:avLst>
                <a:gd fmla="val 16667" name="adj"/>
              </a:avLst>
            </a:prstGeom>
            <a:noFill/>
            <a:ln cap="flat" cmpd="sng" w="25400">
              <a:solidFill>
                <a:srgbClr val="E0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88" name="Google Shape;188;p13"/>
          <p:cNvGrpSpPr/>
          <p:nvPr/>
        </p:nvGrpSpPr>
        <p:grpSpPr>
          <a:xfrm>
            <a:off x="6728407" y="1616631"/>
            <a:ext cx="1758600" cy="3712200"/>
            <a:chOff x="6823094" y="1963381"/>
            <a:chExt cx="1758600" cy="3712200"/>
          </a:xfrm>
        </p:grpSpPr>
        <p:pic>
          <p:nvPicPr>
            <p:cNvPr id="189" name="Google Shape;189;p13"/>
            <p:cNvPicPr preferRelativeResize="0"/>
            <p:nvPr/>
          </p:nvPicPr>
          <p:blipFill rotWithShape="1">
            <a:blip r:embed="rId9">
              <a:alphaModFix/>
            </a:blip>
            <a:srcRect b="0" l="0" r="0" t="0"/>
            <a:stretch/>
          </p:blipFill>
          <p:spPr>
            <a:xfrm>
              <a:off x="6823094" y="1963381"/>
              <a:ext cx="1758600" cy="3712200"/>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
          <p:nvSpPr>
            <p:cNvPr id="190" name="Google Shape;190;p13"/>
            <p:cNvSpPr/>
            <p:nvPr/>
          </p:nvSpPr>
          <p:spPr>
            <a:xfrm>
              <a:off x="8063664" y="4265871"/>
              <a:ext cx="304800" cy="352425"/>
            </a:xfrm>
            <a:prstGeom prst="roundRect">
              <a:avLst>
                <a:gd fmla="val 16667" name="adj"/>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13"/>
            <p:cNvSpPr/>
            <p:nvPr/>
          </p:nvSpPr>
          <p:spPr>
            <a:xfrm>
              <a:off x="7716202" y="4265846"/>
              <a:ext cx="304800" cy="352500"/>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13"/>
            <p:cNvSpPr/>
            <p:nvPr/>
          </p:nvSpPr>
          <p:spPr>
            <a:xfrm>
              <a:off x="7381839" y="4265821"/>
              <a:ext cx="304800" cy="352500"/>
            </a:xfrm>
            <a:prstGeom prst="roundRect">
              <a:avLst>
                <a:gd fmla="val 16667" name="adj"/>
              </a:avLst>
            </a:prstGeom>
            <a:noFill/>
            <a:ln cap="flat" cmpd="sng" w="25400">
              <a:solidFill>
                <a:srgbClr val="00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13"/>
            <p:cNvSpPr/>
            <p:nvPr/>
          </p:nvSpPr>
          <p:spPr>
            <a:xfrm>
              <a:off x="7020239" y="4265834"/>
              <a:ext cx="304800" cy="352500"/>
            </a:xfrm>
            <a:prstGeom prst="roundRect">
              <a:avLst>
                <a:gd fmla="val 16667" name="adj"/>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13"/>
            <p:cNvSpPr/>
            <p:nvPr/>
          </p:nvSpPr>
          <p:spPr>
            <a:xfrm>
              <a:off x="7020239" y="4265846"/>
              <a:ext cx="304800" cy="352500"/>
            </a:xfrm>
            <a:prstGeom prst="roundRect">
              <a:avLst>
                <a:gd fmla="val 16667" name="adj"/>
              </a:avLst>
            </a:prstGeom>
            <a:noFill/>
            <a:ln cap="flat" cmpd="sng" w="2540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p13"/>
            <p:cNvSpPr/>
            <p:nvPr/>
          </p:nvSpPr>
          <p:spPr>
            <a:xfrm>
              <a:off x="7167500" y="3345979"/>
              <a:ext cx="1069800" cy="279600"/>
            </a:xfrm>
            <a:prstGeom prst="roundRect">
              <a:avLst>
                <a:gd fmla="val 16667" name="adj"/>
              </a:avLst>
            </a:prstGeom>
            <a:noFill/>
            <a:ln cap="flat" cmpd="sng" w="25400">
              <a:solidFill>
                <a:srgbClr val="E0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13"/>
            <p:cNvSpPr/>
            <p:nvPr/>
          </p:nvSpPr>
          <p:spPr>
            <a:xfrm>
              <a:off x="7175935" y="3752004"/>
              <a:ext cx="1069800" cy="279600"/>
            </a:xfrm>
            <a:prstGeom prst="roundRect">
              <a:avLst>
                <a:gd fmla="val 16667" name="adj"/>
              </a:avLst>
            </a:prstGeom>
            <a:noFill/>
            <a:ln cap="flat" cmpd="sng" w="25400">
              <a:solidFill>
                <a:srgbClr val="FF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cxnSp>
        <p:nvCxnSpPr>
          <p:cNvPr id="197" name="Google Shape;197;p13"/>
          <p:cNvCxnSpPr>
            <a:stCxn id="195" idx="3"/>
            <a:endCxn id="187" idx="1"/>
          </p:cNvCxnSpPr>
          <p:nvPr/>
        </p:nvCxnSpPr>
        <p:spPr>
          <a:xfrm flipH="1" rot="10800000">
            <a:off x="8142613" y="1883829"/>
            <a:ext cx="1006500" cy="1255200"/>
          </a:xfrm>
          <a:prstGeom prst="bentConnector3">
            <a:avLst>
              <a:gd fmla="val 49995" name="adj1"/>
            </a:avLst>
          </a:prstGeom>
          <a:noFill/>
          <a:ln cap="flat" cmpd="sng" w="19050">
            <a:solidFill>
              <a:srgbClr val="E06666"/>
            </a:solidFill>
            <a:prstDash val="solid"/>
            <a:round/>
            <a:headEnd len="med" w="med" type="none"/>
            <a:tailEnd len="med" w="med" type="none"/>
          </a:ln>
        </p:spPr>
      </p:cxnSp>
      <p:cxnSp>
        <p:nvCxnSpPr>
          <p:cNvPr id="198" name="Google Shape;198;p13"/>
          <p:cNvCxnSpPr>
            <a:stCxn id="196" idx="1"/>
            <a:endCxn id="184" idx="3"/>
          </p:cNvCxnSpPr>
          <p:nvPr/>
        </p:nvCxnSpPr>
        <p:spPr>
          <a:xfrm rot="10800000">
            <a:off x="5996148" y="1883954"/>
            <a:ext cx="1085100" cy="1661100"/>
          </a:xfrm>
          <a:prstGeom prst="bentConnector3">
            <a:avLst>
              <a:gd fmla="val 50005" name="adj1"/>
            </a:avLst>
          </a:prstGeom>
          <a:noFill/>
          <a:ln cap="flat" cmpd="sng" w="19050">
            <a:solidFill>
              <a:srgbClr val="FF9900"/>
            </a:solidFill>
            <a:prstDash val="solid"/>
            <a:round/>
            <a:headEnd len="med" w="med" type="none"/>
            <a:tailEnd len="med" w="med" type="none"/>
          </a:ln>
        </p:spPr>
      </p:cxnSp>
      <p:cxnSp>
        <p:nvCxnSpPr>
          <p:cNvPr id="199" name="Google Shape;199;p13"/>
          <p:cNvCxnSpPr>
            <a:stCxn id="190" idx="3"/>
            <a:endCxn id="172" idx="1"/>
          </p:cNvCxnSpPr>
          <p:nvPr/>
        </p:nvCxnSpPr>
        <p:spPr>
          <a:xfrm>
            <a:off x="8273777" y="4095334"/>
            <a:ext cx="890100" cy="776100"/>
          </a:xfrm>
          <a:prstGeom prst="bentConnector3">
            <a:avLst>
              <a:gd fmla="val 49992" name="adj1"/>
            </a:avLst>
          </a:prstGeom>
          <a:noFill/>
          <a:ln cap="flat" cmpd="sng" w="19050">
            <a:solidFill>
              <a:srgbClr val="FFFF00"/>
            </a:solidFill>
            <a:prstDash val="solid"/>
            <a:round/>
            <a:headEnd len="med" w="med" type="none"/>
            <a:tailEnd len="med" w="med" type="none"/>
          </a:ln>
        </p:spPr>
      </p:cxnSp>
      <p:cxnSp>
        <p:nvCxnSpPr>
          <p:cNvPr id="200" name="Google Shape;200;p13"/>
          <p:cNvCxnSpPr>
            <a:stCxn id="194" idx="1"/>
            <a:endCxn id="175" idx="3"/>
          </p:cNvCxnSpPr>
          <p:nvPr/>
        </p:nvCxnSpPr>
        <p:spPr>
          <a:xfrm flipH="1">
            <a:off x="6078052" y="4095346"/>
            <a:ext cx="847500" cy="801600"/>
          </a:xfrm>
          <a:prstGeom prst="bentConnector3">
            <a:avLst>
              <a:gd fmla="val 49997" name="adj1"/>
            </a:avLst>
          </a:prstGeom>
          <a:noFill/>
          <a:ln cap="flat" cmpd="sng" w="19050">
            <a:solidFill>
              <a:srgbClr val="9900FF"/>
            </a:solidFill>
            <a:prstDash val="solid"/>
            <a:round/>
            <a:headEnd len="med" w="med" type="none"/>
            <a:tailEnd len="med" w="med" type="none"/>
          </a:ln>
        </p:spPr>
      </p:cxnSp>
      <p:cxnSp>
        <p:nvCxnSpPr>
          <p:cNvPr id="201" name="Google Shape;201;p13"/>
          <p:cNvCxnSpPr>
            <a:stCxn id="192" idx="2"/>
            <a:endCxn id="178" idx="2"/>
          </p:cNvCxnSpPr>
          <p:nvPr/>
        </p:nvCxnSpPr>
        <p:spPr>
          <a:xfrm rot="5400000">
            <a:off x="4863152" y="3449571"/>
            <a:ext cx="1754400" cy="3398400"/>
          </a:xfrm>
          <a:prstGeom prst="bentConnector3">
            <a:avLst>
              <a:gd fmla="val 113573" name="adj1"/>
            </a:avLst>
          </a:prstGeom>
          <a:noFill/>
          <a:ln cap="flat" cmpd="sng" w="19050">
            <a:solidFill>
              <a:srgbClr val="00FF00"/>
            </a:solidFill>
            <a:prstDash val="solid"/>
            <a:round/>
            <a:headEnd len="med" w="med" type="none"/>
            <a:tailEnd len="med" w="med" type="none"/>
          </a:ln>
        </p:spPr>
      </p:cxnSp>
      <p:cxnSp>
        <p:nvCxnSpPr>
          <p:cNvPr id="202" name="Google Shape;202;p13"/>
          <p:cNvCxnSpPr>
            <a:stCxn id="191" idx="2"/>
            <a:endCxn id="181" idx="2"/>
          </p:cNvCxnSpPr>
          <p:nvPr/>
        </p:nvCxnSpPr>
        <p:spPr>
          <a:xfrm flipH="1" rot="-5400000">
            <a:off x="8655014" y="3390496"/>
            <a:ext cx="1728900" cy="3491100"/>
          </a:xfrm>
          <a:prstGeom prst="bentConnector3">
            <a:avLst>
              <a:gd fmla="val 113774" name="adj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מסך הגדרות</a:t>
            </a:r>
            <a:endParaRPr b="1" i="0" sz="2800" u="none" cap="none" strike="noStrike">
              <a:solidFill>
                <a:schemeClr val="lt1"/>
              </a:solidFill>
              <a:latin typeface="Calibri"/>
              <a:ea typeface="Calibri"/>
              <a:cs typeface="Calibri"/>
              <a:sym typeface="Calibri"/>
            </a:endParaRPr>
          </a:p>
        </p:txBody>
      </p:sp>
      <p:sp>
        <p:nvSpPr>
          <p:cNvPr id="208" name="Google Shape;208;p14"/>
          <p:cNvSpPr/>
          <p:nvPr/>
        </p:nvSpPr>
        <p:spPr>
          <a:xfrm>
            <a:off x="805952" y="1509000"/>
            <a:ext cx="5703300" cy="11808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מאפשר התאמה אישית של האפליקציה: צבעי האריחים, </a:t>
            </a:r>
            <a:r>
              <a:rPr lang="iw-IL" sz="2400">
                <a:solidFill>
                  <a:schemeClr val="lt1"/>
                </a:solidFill>
                <a:latin typeface="Calibri"/>
                <a:ea typeface="Calibri"/>
                <a:cs typeface="Calibri"/>
                <a:sym typeface="Calibri"/>
              </a:rPr>
              <a:t>כיבוי והדלקה של טיימר המשחק ו</a:t>
            </a:r>
            <a:r>
              <a:rPr b="0" i="0" lang="iw-IL" sz="2400" u="none" cap="none" strike="noStrike">
                <a:solidFill>
                  <a:schemeClr val="lt1"/>
                </a:solidFill>
                <a:latin typeface="Calibri"/>
                <a:ea typeface="Calibri"/>
                <a:cs typeface="Calibri"/>
                <a:sym typeface="Calibri"/>
              </a:rPr>
              <a:t>מוזיקת רקע</a:t>
            </a:r>
            <a:r>
              <a:rPr lang="iw-IL" sz="2400">
                <a:solidFill>
                  <a:schemeClr val="lt1"/>
                </a:solidFill>
                <a:latin typeface="Calibri"/>
                <a:ea typeface="Calibri"/>
                <a:cs typeface="Calibri"/>
                <a:sym typeface="Calibri"/>
              </a:rPr>
              <a:t> ו</a:t>
            </a:r>
            <a:r>
              <a:rPr b="0" i="0" lang="iw-IL" sz="2400" u="none" cap="none" strike="noStrike">
                <a:solidFill>
                  <a:schemeClr val="lt1"/>
                </a:solidFill>
                <a:latin typeface="Calibri"/>
                <a:ea typeface="Calibri"/>
                <a:cs typeface="Calibri"/>
                <a:sym typeface="Calibri"/>
              </a:rPr>
              <a:t>בחירת שפה בזמן ריצה</a:t>
            </a:r>
            <a:r>
              <a:rPr lang="iw-IL" sz="2400">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209" name="Google Shape;209;p14"/>
          <p:cNvSpPr/>
          <p:nvPr/>
        </p:nvSpPr>
        <p:spPr>
          <a:xfrm>
            <a:off x="805952" y="3774370"/>
            <a:ext cx="5703300" cy="8049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שומר את הגדרות המשתמש באופן מקומי על המכשיר בעזרת SharedPreferences</a:t>
            </a:r>
            <a:endParaRPr b="0" i="0" sz="2400" u="none" cap="none" strike="noStrike">
              <a:solidFill>
                <a:schemeClr val="lt1"/>
              </a:solidFill>
              <a:latin typeface="Calibri"/>
              <a:ea typeface="Calibri"/>
              <a:cs typeface="Calibri"/>
              <a:sym typeface="Calibri"/>
            </a:endParaRPr>
          </a:p>
        </p:txBody>
      </p:sp>
      <p:sp>
        <p:nvSpPr>
          <p:cNvPr id="210" name="Google Shape;210;p14"/>
          <p:cNvSpPr/>
          <p:nvPr/>
        </p:nvSpPr>
        <p:spPr>
          <a:xfrm>
            <a:off x="805951" y="4719157"/>
            <a:ext cx="5703300" cy="8049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מציג אלמנטים מתוך ספריית MaterialDesign </a:t>
            </a:r>
            <a:br>
              <a:rPr b="0" i="0" lang="iw-IL" sz="2400" u="none" cap="none" strike="noStrike">
                <a:solidFill>
                  <a:schemeClr val="lt1"/>
                </a:solidFill>
                <a:latin typeface="Calibri"/>
                <a:ea typeface="Calibri"/>
                <a:cs typeface="Calibri"/>
                <a:sym typeface="Calibri"/>
              </a:rPr>
            </a:br>
            <a:r>
              <a:rPr b="0" i="0" lang="iw-IL" sz="2400" u="none" cap="none" strike="noStrike">
                <a:solidFill>
                  <a:schemeClr val="lt1"/>
                </a:solidFill>
                <a:latin typeface="Calibri"/>
                <a:ea typeface="Calibri"/>
                <a:cs typeface="Calibri"/>
                <a:sym typeface="Calibri"/>
              </a:rPr>
              <a:t>של גוגל</a:t>
            </a:r>
            <a:endParaRPr b="0" i="0" sz="1400" u="none" cap="none" strike="noStrike">
              <a:solidFill>
                <a:srgbClr val="000000"/>
              </a:solidFill>
              <a:latin typeface="Arial"/>
              <a:ea typeface="Arial"/>
              <a:cs typeface="Arial"/>
              <a:sym typeface="Arial"/>
            </a:endParaRPr>
          </a:p>
        </p:txBody>
      </p:sp>
      <p:sp>
        <p:nvSpPr>
          <p:cNvPr id="211" name="Google Shape;211;p14"/>
          <p:cNvSpPr/>
          <p:nvPr/>
        </p:nvSpPr>
        <p:spPr>
          <a:xfrm>
            <a:off x="805951" y="2829583"/>
            <a:ext cx="5703300" cy="8049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כמו כן מאפשר התנתקות מחשבון הגוגל אליו משויכת כרגע האפליקציה</a:t>
            </a:r>
            <a:endParaRPr b="0" i="0" sz="2400" u="none" cap="none" strike="noStrike">
              <a:solidFill>
                <a:schemeClr val="lt1"/>
              </a:solidFill>
              <a:latin typeface="Calibri"/>
              <a:ea typeface="Calibri"/>
              <a:cs typeface="Calibri"/>
              <a:sym typeface="Calibri"/>
            </a:endParaRPr>
          </a:p>
        </p:txBody>
      </p:sp>
      <p:pic>
        <p:nvPicPr>
          <p:cNvPr id="212" name="Google Shape;212;p14"/>
          <p:cNvPicPr preferRelativeResize="0"/>
          <p:nvPr/>
        </p:nvPicPr>
        <p:blipFill rotWithShape="1">
          <a:blip r:embed="rId3">
            <a:alphaModFix/>
          </a:blip>
          <a:srcRect b="0" l="0" r="0" t="0"/>
          <a:stretch/>
        </p:blipFill>
        <p:spPr>
          <a:xfrm>
            <a:off x="8912461" y="153307"/>
            <a:ext cx="3103287" cy="6551385"/>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id="213" name="Google Shape;213;p14"/>
          <p:cNvPicPr preferRelativeResize="0"/>
          <p:nvPr/>
        </p:nvPicPr>
        <p:blipFill rotWithShape="1">
          <a:blip r:embed="rId4">
            <a:alphaModFix/>
          </a:blip>
          <a:srcRect b="0" l="0" r="0" t="0"/>
          <a:stretch/>
        </p:blipFill>
        <p:spPr>
          <a:xfrm>
            <a:off x="6973506" y="2992402"/>
            <a:ext cx="1758453" cy="3712290"/>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
        <p:nvSpPr>
          <p:cNvPr id="214" name="Google Shape;214;p14"/>
          <p:cNvSpPr/>
          <p:nvPr/>
        </p:nvSpPr>
        <p:spPr>
          <a:xfrm>
            <a:off x="805951" y="5610332"/>
            <a:ext cx="5703300" cy="8049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lang="iw-IL" sz="2400">
                <a:solidFill>
                  <a:schemeClr val="lt1"/>
                </a:solidFill>
                <a:latin typeface="Calibri"/>
                <a:ea typeface="Calibri"/>
                <a:cs typeface="Calibri"/>
                <a:sym typeface="Calibri"/>
              </a:rPr>
              <a:t>שימוש בקומפוננטה "</a:t>
            </a:r>
            <a:r>
              <a:rPr lang="iw-IL" sz="2400">
                <a:solidFill>
                  <a:schemeClr val="lt1"/>
                </a:solidFill>
                <a:latin typeface="Calibri"/>
                <a:ea typeface="Calibri"/>
                <a:cs typeface="Calibri"/>
                <a:sym typeface="Calibri"/>
              </a:rPr>
              <a:t>אנדרואיד</a:t>
            </a:r>
            <a:r>
              <a:rPr lang="iw-IL" sz="2400">
                <a:solidFill>
                  <a:schemeClr val="lt1"/>
                </a:solidFill>
                <a:latin typeface="Calibri"/>
                <a:ea typeface="Calibri"/>
                <a:cs typeface="Calibri"/>
                <a:sym typeface="Calibri"/>
              </a:rPr>
              <a:t> סרוויס" לריצה ברקע של השמע באפליקציה.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איך משחקים? </a:t>
            </a:r>
            <a:endParaRPr b="1" i="0" sz="2800" u="none" cap="none" strike="noStrike">
              <a:solidFill>
                <a:schemeClr val="lt1"/>
              </a:solidFill>
              <a:latin typeface="Calibri"/>
              <a:ea typeface="Calibri"/>
              <a:cs typeface="Calibri"/>
              <a:sym typeface="Calibri"/>
            </a:endParaRPr>
          </a:p>
        </p:txBody>
      </p:sp>
      <p:sp>
        <p:nvSpPr>
          <p:cNvPr id="220" name="Google Shape;220;p15"/>
          <p:cNvSpPr/>
          <p:nvPr/>
        </p:nvSpPr>
        <p:spPr>
          <a:xfrm>
            <a:off x="805953" y="1699803"/>
            <a:ext cx="5703295" cy="55434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סימולציית דימוי והסבר על חוקי המשחק</a:t>
            </a:r>
            <a:endParaRPr b="0" i="0" sz="2400" u="none" cap="none" strike="noStrike">
              <a:solidFill>
                <a:schemeClr val="lt1"/>
              </a:solidFill>
              <a:latin typeface="Calibri"/>
              <a:ea typeface="Calibri"/>
              <a:cs typeface="Calibri"/>
              <a:sym typeface="Calibri"/>
            </a:endParaRPr>
          </a:p>
        </p:txBody>
      </p:sp>
      <p:sp>
        <p:nvSpPr>
          <p:cNvPr id="221" name="Google Shape;221;p15"/>
          <p:cNvSpPr/>
          <p:nvPr/>
        </p:nvSpPr>
        <p:spPr>
          <a:xfrm>
            <a:off x="805952" y="2493227"/>
            <a:ext cx="5703295" cy="1116748"/>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None/>
            </a:pPr>
            <a:r>
              <a:rPr b="0" i="0" lang="iw-IL" sz="2400" u="none" cap="none" strike="noStrike">
                <a:solidFill>
                  <a:schemeClr val="lt1"/>
                </a:solidFill>
                <a:latin typeface="Calibri"/>
                <a:ea typeface="Calibri"/>
                <a:cs typeface="Calibri"/>
                <a:sym typeface="Calibri"/>
              </a:rPr>
              <a:t>הסימולציה חושפת את המשתמש לכל חוקי המשחק ומובילה יד ביד את המשתמש החדש במשחק מלא</a:t>
            </a:r>
            <a:endParaRPr b="0" i="0" sz="2400" u="none" cap="none" strike="noStrike">
              <a:solidFill>
                <a:srgbClr val="000000"/>
              </a:solidFill>
              <a:latin typeface="Arial"/>
              <a:ea typeface="Arial"/>
              <a:cs typeface="Arial"/>
              <a:sym typeface="Arial"/>
            </a:endParaRPr>
          </a:p>
        </p:txBody>
      </p:sp>
      <p:sp>
        <p:nvSpPr>
          <p:cNvPr id="222" name="Google Shape;222;p15"/>
          <p:cNvSpPr/>
          <p:nvPr/>
        </p:nvSpPr>
        <p:spPr>
          <a:xfrm>
            <a:off x="805948" y="3849058"/>
            <a:ext cx="5703295" cy="667327"/>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כל האריחים למעט האריח המסומן, אינם ניתנים ללחיצה</a:t>
            </a:r>
            <a:endParaRPr b="0" i="0" sz="1400" u="none" cap="none" strike="noStrike">
              <a:solidFill>
                <a:srgbClr val="000000"/>
              </a:solidFill>
              <a:latin typeface="Arial"/>
              <a:ea typeface="Arial"/>
              <a:cs typeface="Arial"/>
              <a:sym typeface="Arial"/>
            </a:endParaRPr>
          </a:p>
        </p:txBody>
      </p:sp>
      <p:pic>
        <p:nvPicPr>
          <p:cNvPr id="223" name="Google Shape;223;p15"/>
          <p:cNvPicPr preferRelativeResize="0"/>
          <p:nvPr/>
        </p:nvPicPr>
        <p:blipFill rotWithShape="1">
          <a:blip r:embed="rId3">
            <a:alphaModFix/>
          </a:blip>
          <a:srcRect b="0" l="0" r="0" t="0"/>
          <a:stretch/>
        </p:blipFill>
        <p:spPr>
          <a:xfrm>
            <a:off x="8852749" y="170379"/>
            <a:ext cx="3106683" cy="6559264"/>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pic>
        <p:nvPicPr>
          <p:cNvPr descr="תמונה שמכילה ריבוע&#10;&#10;התיאור נוצר באופן אוטומטי" id="224" name="Google Shape;224;p15"/>
          <p:cNvPicPr preferRelativeResize="0"/>
          <p:nvPr/>
        </p:nvPicPr>
        <p:blipFill rotWithShape="1">
          <a:blip r:embed="rId4">
            <a:alphaModFix/>
          </a:blip>
          <a:srcRect b="0" l="0" r="0" t="0"/>
          <a:stretch/>
        </p:blipFill>
        <p:spPr>
          <a:xfrm>
            <a:off x="6801865" y="3017355"/>
            <a:ext cx="1758262" cy="3712288"/>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6"/>
          <p:cNvSpPr/>
          <p:nvPr/>
        </p:nvSpPr>
        <p:spPr>
          <a:xfrm>
            <a:off x="805952" y="298736"/>
            <a:ext cx="5703295" cy="804870"/>
          </a:xfrm>
          <a:prstGeom prst="roundRect">
            <a:avLst>
              <a:gd fmla="val 16667" name="adj"/>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800"/>
              <a:buFont typeface="Calibri"/>
              <a:buNone/>
            </a:pPr>
            <a:r>
              <a:rPr b="1" i="0" lang="iw-IL" sz="2800" u="none" cap="none" strike="noStrike">
                <a:solidFill>
                  <a:schemeClr val="lt1"/>
                </a:solidFill>
                <a:latin typeface="Calibri"/>
                <a:ea typeface="Calibri"/>
                <a:cs typeface="Calibri"/>
                <a:sym typeface="Calibri"/>
              </a:rPr>
              <a:t>בחירת לוח</a:t>
            </a:r>
            <a:endParaRPr b="1" i="0" sz="2800" u="none" cap="none" strike="noStrike">
              <a:solidFill>
                <a:schemeClr val="lt1"/>
              </a:solidFill>
              <a:latin typeface="Calibri"/>
              <a:ea typeface="Calibri"/>
              <a:cs typeface="Calibri"/>
              <a:sym typeface="Calibri"/>
            </a:endParaRPr>
          </a:p>
        </p:txBody>
      </p:sp>
      <p:sp>
        <p:nvSpPr>
          <p:cNvPr id="230" name="Google Shape;230;p16"/>
          <p:cNvSpPr/>
          <p:nvPr/>
        </p:nvSpPr>
        <p:spPr>
          <a:xfrm>
            <a:off x="805948" y="1538165"/>
            <a:ext cx="5703300" cy="6801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קיימים 4 גדלי לוחות שונים בכל סוג משחק (חופשי ויומי)</a:t>
            </a:r>
            <a:endParaRPr b="0" i="0" sz="2400" u="none" cap="none" strike="noStrike">
              <a:solidFill>
                <a:schemeClr val="lt1"/>
              </a:solidFill>
              <a:latin typeface="Calibri"/>
              <a:ea typeface="Calibri"/>
              <a:cs typeface="Calibri"/>
              <a:sym typeface="Calibri"/>
            </a:endParaRPr>
          </a:p>
        </p:txBody>
      </p:sp>
      <p:sp>
        <p:nvSpPr>
          <p:cNvPr id="231" name="Google Shape;231;p16"/>
          <p:cNvSpPr/>
          <p:nvPr/>
        </p:nvSpPr>
        <p:spPr>
          <a:xfrm>
            <a:off x="805952" y="2357802"/>
            <a:ext cx="5703300" cy="7167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שני המשחקים מתבססות על אותו Activity  אשר מקבל ערך בוליאני שונה כדי להבדיל בין הסוגים</a:t>
            </a:r>
            <a:endParaRPr/>
          </a:p>
        </p:txBody>
      </p:sp>
      <p:sp>
        <p:nvSpPr>
          <p:cNvPr id="232" name="Google Shape;232;p16"/>
          <p:cNvSpPr/>
          <p:nvPr/>
        </p:nvSpPr>
        <p:spPr>
          <a:xfrm>
            <a:off x="805949" y="3214083"/>
            <a:ext cx="5703300" cy="8049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None/>
            </a:pPr>
            <a:r>
              <a:rPr b="0" i="0" lang="iw-IL" sz="2400" u="none" cap="none" strike="noStrike">
                <a:solidFill>
                  <a:schemeClr val="lt1"/>
                </a:solidFill>
                <a:latin typeface="Calibri"/>
                <a:ea typeface="Calibri"/>
                <a:cs typeface="Calibri"/>
                <a:sym typeface="Calibri"/>
              </a:rPr>
              <a:t>במשחק היומי ניתן להתחרות כל יום בכל גודל לוח רק פעם אחת!</a:t>
            </a:r>
            <a:endParaRPr b="0" i="0" sz="2400" u="none" cap="none" strike="noStrike">
              <a:solidFill>
                <a:srgbClr val="000000"/>
              </a:solidFill>
              <a:latin typeface="Arial"/>
              <a:ea typeface="Arial"/>
              <a:cs typeface="Arial"/>
              <a:sym typeface="Arial"/>
            </a:endParaRPr>
          </a:p>
        </p:txBody>
      </p:sp>
      <p:sp>
        <p:nvSpPr>
          <p:cNvPr id="233" name="Google Shape;233;p16"/>
          <p:cNvSpPr/>
          <p:nvPr/>
        </p:nvSpPr>
        <p:spPr>
          <a:xfrm>
            <a:off x="805948" y="4156537"/>
            <a:ext cx="5703300" cy="10611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הגדלים בהם המשתמש כבר התחרה היום נשמרים ב- SharedPreferences ומוצגים לו בהגיעו למסך</a:t>
            </a:r>
            <a:endParaRPr b="0" i="0" sz="2400" u="none" cap="none" strike="noStrike">
              <a:solidFill>
                <a:schemeClr val="lt1"/>
              </a:solidFill>
              <a:latin typeface="Calibri"/>
              <a:ea typeface="Calibri"/>
              <a:cs typeface="Calibri"/>
              <a:sym typeface="Calibri"/>
            </a:endParaRPr>
          </a:p>
        </p:txBody>
      </p:sp>
      <p:pic>
        <p:nvPicPr>
          <p:cNvPr id="234" name="Google Shape;234;p16"/>
          <p:cNvPicPr preferRelativeResize="0"/>
          <p:nvPr/>
        </p:nvPicPr>
        <p:blipFill rotWithShape="1">
          <a:blip r:embed="rId3">
            <a:alphaModFix/>
          </a:blip>
          <a:srcRect b="0" l="0" r="0" t="0"/>
          <a:stretch/>
        </p:blipFill>
        <p:spPr>
          <a:xfrm>
            <a:off x="8859777" y="153307"/>
            <a:ext cx="3103287" cy="6551385"/>
          </a:xfrm>
          <a:prstGeom prst="roundRect">
            <a:avLst>
              <a:gd fmla="val 16667" name="adj"/>
            </a:avLst>
          </a:prstGeom>
          <a:noFill/>
          <a:ln cap="flat" cmpd="sng" w="57150">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sp>
        <p:nvSpPr>
          <p:cNvPr id="235" name="Google Shape;235;p16"/>
          <p:cNvSpPr/>
          <p:nvPr/>
        </p:nvSpPr>
        <p:spPr>
          <a:xfrm>
            <a:off x="805948" y="5355208"/>
            <a:ext cx="5703300" cy="1061100"/>
          </a:xfrm>
          <a:prstGeom prst="roundRect">
            <a:avLst>
              <a:gd fmla="val 16667" name="adj"/>
            </a:avLst>
          </a:prstGeom>
          <a:solidFill>
            <a:srgbClr val="3A3838"/>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lt1"/>
              </a:buClr>
              <a:buSzPts val="2400"/>
              <a:buFont typeface="Calibri"/>
              <a:buNone/>
            </a:pPr>
            <a:r>
              <a:rPr b="0" i="0" lang="iw-IL" sz="2400" u="none" cap="none" strike="noStrike">
                <a:solidFill>
                  <a:schemeClr val="lt1"/>
                </a:solidFill>
                <a:latin typeface="Calibri"/>
                <a:ea typeface="Calibri"/>
                <a:cs typeface="Calibri"/>
                <a:sym typeface="Calibri"/>
              </a:rPr>
              <a:t>לוחות 'האתגר היומי' הינם אחידים לכל המשתמשים, נוצרים ומתעדכנים פעם ביום </a:t>
            </a:r>
            <a:r>
              <a:rPr b="1" i="0" lang="iw-IL" sz="2400" u="none" cap="none" strike="noStrike">
                <a:solidFill>
                  <a:schemeClr val="lt1"/>
                </a:solidFill>
                <a:latin typeface="Calibri"/>
                <a:ea typeface="Calibri"/>
                <a:cs typeface="Calibri"/>
                <a:sym typeface="Calibri"/>
              </a:rPr>
              <a:t>בשרת</a:t>
            </a:r>
            <a:r>
              <a:rPr b="0" i="0" lang="iw-IL" sz="2400" u="none" cap="none" strike="noStrike">
                <a:solidFill>
                  <a:schemeClr val="lt1"/>
                </a:solidFill>
                <a:latin typeface="Calibri"/>
                <a:ea typeface="Calibri"/>
                <a:cs typeface="Calibri"/>
                <a:sym typeface="Calibri"/>
              </a:rPr>
              <a:t> </a:t>
            </a:r>
            <a:endParaRPr b="0" i="0" sz="2400" u="none" cap="none" strike="noStrike">
              <a:solidFill>
                <a:schemeClr val="lt1"/>
              </a:solidFill>
              <a:latin typeface="Calibri"/>
              <a:ea typeface="Calibri"/>
              <a:cs typeface="Calibri"/>
              <a:sym typeface="Calibri"/>
            </a:endParaRPr>
          </a:p>
        </p:txBody>
      </p:sp>
      <p:pic>
        <p:nvPicPr>
          <p:cNvPr id="236" name="Google Shape;236;p16"/>
          <p:cNvPicPr preferRelativeResize="0"/>
          <p:nvPr/>
        </p:nvPicPr>
        <p:blipFill>
          <a:blip r:embed="rId4">
            <a:alphaModFix/>
          </a:blip>
          <a:stretch>
            <a:fillRect/>
          </a:stretch>
        </p:blipFill>
        <p:spPr>
          <a:xfrm>
            <a:off x="6797049" y="2408975"/>
            <a:ext cx="1898700" cy="4142700"/>
          </a:xfrm>
          <a:prstGeom prst="roundRect">
            <a:avLst>
              <a:gd fmla="val 16667" name="adj"/>
            </a:avLst>
          </a:prstGeom>
          <a:noFill/>
          <a:ln cap="flat" cmpd="sng" w="2857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ערכת נושא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ערכת נושא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2022-10-16T13:33:24Z</dcterms:created>
  <dc:creator>גוני לירז</dc:creator>
</cp:coreProperties>
</file>